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6" r:id="rId3"/>
    <p:sldId id="265" r:id="rId4"/>
    <p:sldId id="258" r:id="rId5"/>
    <p:sldId id="257" r:id="rId6"/>
    <p:sldId id="259" r:id="rId7"/>
    <p:sldId id="278" r:id="rId8"/>
    <p:sldId id="279" r:id="rId9"/>
    <p:sldId id="281" r:id="rId10"/>
    <p:sldId id="261" r:id="rId11"/>
    <p:sldId id="260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0" r:id="rId25"/>
    <p:sldId id="275" r:id="rId26"/>
    <p:sldId id="282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B82190-ED93-49FE-9E4F-4C2DEB278552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4A1768-96D6-416B-8029-EE6AC94EC7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Due Tomorrow:</a:t>
            </a:r>
          </a:p>
          <a:p>
            <a:pPr lvl="1"/>
            <a:r>
              <a:rPr lang="en-US" dirty="0" smtClean="0"/>
              <a:t>Sketchbook Homework #2</a:t>
            </a:r>
          </a:p>
          <a:p>
            <a:pPr lvl="1"/>
            <a:r>
              <a:rPr lang="en-US" dirty="0" smtClean="0"/>
              <a:t>Self-Expressive Sketchbook Cover with Artist Statement</a:t>
            </a:r>
          </a:p>
          <a:p>
            <a:endParaRPr lang="en-US" dirty="0" smtClean="0"/>
          </a:p>
          <a:p>
            <a:r>
              <a:rPr lang="en-US" dirty="0" smtClean="0"/>
              <a:t>Don’t forget to study for:</a:t>
            </a:r>
            <a:endParaRPr lang="en-US" dirty="0" smtClean="0"/>
          </a:p>
          <a:p>
            <a:pPr lvl="1"/>
            <a:r>
              <a:rPr lang="en-US" dirty="0" smtClean="0"/>
              <a:t>Vocabulary Quiz #2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still life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3330209"/>
          </a:xfrm>
        </p:spPr>
        <p:txBody>
          <a:bodyPr/>
          <a:lstStyle/>
          <a:p>
            <a:r>
              <a:rPr lang="en-US" dirty="0" smtClean="0"/>
              <a:t>If you don’t like the way something looks, you can add or remove objects.</a:t>
            </a:r>
          </a:p>
          <a:p>
            <a:r>
              <a:rPr lang="en-US" dirty="0" smtClean="0"/>
              <a:t>You can adjust the lighting to create different </a:t>
            </a:r>
            <a:r>
              <a:rPr lang="en-US" u="sng" dirty="0" smtClean="0"/>
              <a:t>highlights</a:t>
            </a:r>
            <a:r>
              <a:rPr lang="en-US" dirty="0" smtClean="0"/>
              <a:t> and </a:t>
            </a:r>
            <a:r>
              <a:rPr lang="en-US" u="sng" dirty="0" smtClean="0"/>
              <a:t>shadows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can change where and how the objects sit.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33" y="0"/>
            <a:ext cx="75118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</a:t>
            </a:r>
            <a:r>
              <a:rPr lang="en-US" dirty="0" smtClean="0"/>
              <a:t>still </a:t>
            </a:r>
            <a:r>
              <a:rPr lang="en-US" dirty="0" smtClean="0"/>
              <a:t>life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76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858949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886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still life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06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Still Life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history, there have been many artistic movements that have utilized still lives in their work.</a:t>
            </a:r>
          </a:p>
          <a:p>
            <a:endParaRPr lang="en-US" dirty="0" smtClean="0"/>
          </a:p>
          <a:p>
            <a:r>
              <a:rPr lang="en-US" dirty="0" smtClean="0"/>
              <a:t>The following are the most famous.</a:t>
            </a:r>
          </a:p>
          <a:p>
            <a:endParaRPr lang="en-US" dirty="0" smtClean="0"/>
          </a:p>
          <a:p>
            <a:r>
              <a:rPr lang="en-US" dirty="0" smtClean="0"/>
              <a:t>Please take note of the different styles.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74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9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3505200" cy="4625609"/>
          </a:xfrm>
        </p:spPr>
        <p:txBody>
          <a:bodyPr/>
          <a:lstStyle/>
          <a:p>
            <a:r>
              <a:rPr lang="en-US" dirty="0" smtClean="0"/>
              <a:t>What are some common characteristics that you notice about Cubist still lives?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744" y="0"/>
            <a:ext cx="5371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Still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03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43800" cy="688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3124200" cy="4625609"/>
          </a:xfrm>
        </p:spPr>
        <p:txBody>
          <a:bodyPr/>
          <a:lstStyle/>
          <a:p>
            <a:r>
              <a:rPr lang="en-US" dirty="0" smtClean="0"/>
              <a:t>What are some common characteristics that you notice about </a:t>
            </a:r>
            <a:r>
              <a:rPr lang="en-US" dirty="0" err="1" smtClean="0"/>
              <a:t>Trompe</a:t>
            </a:r>
            <a:r>
              <a:rPr lang="en-US" dirty="0" smtClean="0"/>
              <a:t> </a:t>
            </a:r>
            <a:r>
              <a:rPr lang="en-US" dirty="0" err="1" smtClean="0"/>
              <a:t>Loleil</a:t>
            </a:r>
            <a:r>
              <a:rPr lang="en-US" dirty="0" smtClean="0"/>
              <a:t> still </a:t>
            </a:r>
            <a:r>
              <a:rPr lang="en-US" dirty="0" smtClean="0"/>
              <a:t>lives?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Post-Impressionism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7200" cy="55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Gaugin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File:Paul Gauguin 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49058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Post-Impressionism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What are some common characteristics that you notice about </a:t>
            </a:r>
            <a:r>
              <a:rPr lang="en-US" dirty="0" smtClean="0"/>
              <a:t>Post-Impressionism still </a:t>
            </a:r>
            <a:r>
              <a:rPr lang="en-US" dirty="0" smtClean="0"/>
              <a:t>lives?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34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 Warner… wants to be an Post-Impressionist!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lwarnerart.weebly.com/uploads/1/4/8/8/14885304/182694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105525" cy="465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Keys To Still Life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artist </a:t>
            </a:r>
            <a:r>
              <a:rPr lang="en-US" u="sng" dirty="0" smtClean="0"/>
              <a:t>draws what they see, not what they think they see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artist focuses on </a:t>
            </a:r>
            <a:r>
              <a:rPr lang="en-US" u="sng" dirty="0" smtClean="0"/>
              <a:t>the lines, shapes, and curves of the object </a:t>
            </a:r>
            <a:r>
              <a:rPr lang="en-US" dirty="0" smtClean="0"/>
              <a:t>to accurately create the shape.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What You See… Not What You Think You See!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most challenging thing about still life drawing is looking at the object and accurately drawing the shape. </a:t>
            </a:r>
          </a:p>
          <a:p>
            <a:endParaRPr lang="en-US" dirty="0" smtClean="0"/>
          </a:p>
          <a:p>
            <a:r>
              <a:rPr lang="en-US" dirty="0" smtClean="0"/>
              <a:t>To practice, we are now going to spend time looking at simple shapes and attempting to redraw them.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Today we will…</a:t>
            </a:r>
          </a:p>
          <a:p>
            <a:pPr lvl="1"/>
            <a:r>
              <a:rPr lang="en-US" sz="3200" dirty="0" smtClean="0"/>
              <a:t>Understand the importance of still life drawing and how it has been used in art.</a:t>
            </a:r>
          </a:p>
          <a:p>
            <a:pPr lvl="1"/>
            <a:r>
              <a:rPr lang="en-US" sz="3200" dirty="0" smtClean="0"/>
              <a:t>Discover the benefits of using still lives in art.</a:t>
            </a:r>
          </a:p>
          <a:p>
            <a:pPr lvl="1"/>
            <a:r>
              <a:rPr lang="en-US" sz="3200" dirty="0" smtClean="0"/>
              <a:t>Practice improving our observational drawing skills.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still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this time to discuss what we’ve learned about still lives this week so far...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still life?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3393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063"/>
            <a:ext cx="7924800" cy="6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Still Life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Became popular during the Renaissance</a:t>
            </a:r>
          </a:p>
          <a:p>
            <a:endParaRPr lang="en-US" dirty="0" smtClean="0"/>
          </a:p>
          <a:p>
            <a:r>
              <a:rPr lang="en-US" dirty="0" smtClean="0"/>
              <a:t>Originally held religious significance on church walls</a:t>
            </a:r>
          </a:p>
          <a:p>
            <a:endParaRPr lang="en-US" dirty="0" smtClean="0"/>
          </a:p>
          <a:p>
            <a:r>
              <a:rPr lang="en-US" dirty="0" smtClean="0"/>
              <a:t>Later, Leonardo </a:t>
            </a:r>
            <a:r>
              <a:rPr lang="en-US" dirty="0" err="1" smtClean="0"/>
              <a:t>d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V</a:t>
            </a:r>
            <a:r>
              <a:rPr lang="en-US" dirty="0" smtClean="0"/>
              <a:t>inci began setting up fruit to do studies of natural objects… resulting in the beginning of non-religious still life paintings.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</a:t>
            </a:r>
            <a:r>
              <a:rPr lang="en-US" dirty="0" smtClean="0"/>
              <a:t> Vinci  Still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lib-art.com/imgpaintingthumb/1/8/t3281-still-life-of-fruit-willem-van-ael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0007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Still Lives?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life </a:t>
            </a:r>
            <a:r>
              <a:rPr lang="en-US" dirty="0" smtClean="0"/>
              <a:t>d</a:t>
            </a:r>
            <a:r>
              <a:rPr lang="en-US" dirty="0" smtClean="0"/>
              <a:t>rawings and paintings help us learn to develop our observational skills by looking at common 3D objects and recreating them in 2D form.</a:t>
            </a:r>
          </a:p>
          <a:p>
            <a:endParaRPr lang="en-US" dirty="0" smtClean="0"/>
          </a:p>
          <a:p>
            <a:r>
              <a:rPr lang="en-US" dirty="0" smtClean="0"/>
              <a:t>There many other benefits to using still lives…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274</TotalTime>
  <Words>415</Words>
  <Application>Microsoft Office PowerPoint</Application>
  <PresentationFormat>On-screen Show (4:3)</PresentationFormat>
  <Paragraphs>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Module</vt:lpstr>
      <vt:lpstr>REMINDERS!!</vt:lpstr>
      <vt:lpstr>Still Life</vt:lpstr>
      <vt:lpstr>Objectives</vt:lpstr>
      <vt:lpstr>What is a still life?</vt:lpstr>
      <vt:lpstr>What is a still life?</vt:lpstr>
      <vt:lpstr>Slide 6</vt:lpstr>
      <vt:lpstr>History of Still Life Painting</vt:lpstr>
      <vt:lpstr>Da Vinci  Still Life</vt:lpstr>
      <vt:lpstr>Why Still Lives?</vt:lpstr>
      <vt:lpstr>Benefits of still life drawing</vt:lpstr>
      <vt:lpstr>Slide 11</vt:lpstr>
      <vt:lpstr>Benefits of still life drawing</vt:lpstr>
      <vt:lpstr>Slide 13</vt:lpstr>
      <vt:lpstr>Benefits of still life drawing</vt:lpstr>
      <vt:lpstr>Slide 15</vt:lpstr>
      <vt:lpstr>Famous Still Life Types</vt:lpstr>
      <vt:lpstr>Slide 17</vt:lpstr>
      <vt:lpstr>Slide 18</vt:lpstr>
      <vt:lpstr>Slide 19</vt:lpstr>
      <vt:lpstr>Slide 20</vt:lpstr>
      <vt:lpstr>Slide 21</vt:lpstr>
      <vt:lpstr>Slide 22</vt:lpstr>
      <vt:lpstr>Post-Impressionism</vt:lpstr>
      <vt:lpstr>Paul Gaugin </vt:lpstr>
      <vt:lpstr>Post-Impressionism</vt:lpstr>
      <vt:lpstr>Miss Warner… wants to be an Post-Impressionist!</vt:lpstr>
      <vt:lpstr>The Keys To Still Life Drawing</vt:lpstr>
      <vt:lpstr>Drawing What You See… Not What You Think You See!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Life</dc:title>
  <dc:creator>Leah Warner</dc:creator>
  <cp:lastModifiedBy>Leah Warner</cp:lastModifiedBy>
  <cp:revision>6</cp:revision>
  <dcterms:created xsi:type="dcterms:W3CDTF">2014-01-30T09:19:43Z</dcterms:created>
  <dcterms:modified xsi:type="dcterms:W3CDTF">2014-01-30T13:54:40Z</dcterms:modified>
</cp:coreProperties>
</file>