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60A99A-AE49-49FA-8FC9-E0C136252AE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DBAE6C-1E01-4FC2-A686-B37DB9E5B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Elements of Art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Space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plato.stanford.edu/entries/introspection/Rub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2292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Picture Plane</a:t>
            </a:r>
            <a:r>
              <a:rPr lang="en-US" dirty="0" smtClean="0"/>
              <a:t> is the flat surface of your drawing paper or canvas.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Plane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farm6.static.flickr.com/5178/5541509739_0d47c6c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7625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Composition</a:t>
            </a:r>
            <a:r>
              <a:rPr lang="en-US" dirty="0" smtClean="0"/>
              <a:t> is the organization and placement of the elements on your picture plane.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easy-oil-painting-techniques.org/images/composition_bonus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562600" cy="417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your art notebook, draw and label a picture with both positive space and negative space.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This is not the Space we are talking about in Art!</a:t>
            </a:r>
            <a:endParaRPr lang="en-US" dirty="0"/>
          </a:p>
        </p:txBody>
      </p:sp>
      <p:pic>
        <p:nvPicPr>
          <p:cNvPr id="1026" name="Picture 2" descr="http://www.thatsreallypossible.com/wp-content/uploads/2012/12/Space-Coloniali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53054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8003376" cy="3489960"/>
          </a:xfrm>
        </p:spPr>
        <p:txBody>
          <a:bodyPr/>
          <a:lstStyle/>
          <a:p>
            <a:r>
              <a:rPr lang="en-US" sz="2000" dirty="0" smtClean="0"/>
              <a:t>Space is an </a:t>
            </a:r>
            <a:r>
              <a:rPr lang="en-US" sz="2000" u="sng" dirty="0" smtClean="0"/>
              <a:t>Element of Art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What two other Elements of Art have we learned about?</a:t>
            </a:r>
          </a:p>
          <a:p>
            <a:endParaRPr lang="en-US" sz="2000" dirty="0" smtClean="0"/>
          </a:p>
          <a:p>
            <a:r>
              <a:rPr lang="en-US" sz="2000" dirty="0" smtClean="0"/>
              <a:t>IN 3D Art:</a:t>
            </a:r>
          </a:p>
          <a:p>
            <a:pPr lvl="1"/>
            <a:r>
              <a:rPr lang="en-US" sz="1600" dirty="0" smtClean="0"/>
              <a:t>Space is the three-dimensionality of a sculpture.</a:t>
            </a:r>
          </a:p>
          <a:p>
            <a:pPr lvl="1"/>
            <a:r>
              <a:rPr lang="en-US" sz="1600" dirty="0" smtClean="0"/>
              <a:t>With a sculpture or architecture you can walk around them, look above them, and enter them, this refers to the space of the sculpture or architecture. 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3D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artfinding.com/images/lot/_94/galerie_jacques_lacoste_artfinding_sculpture_abstraite_12122311962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28194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2D Art:</a:t>
            </a:r>
          </a:p>
          <a:p>
            <a:pPr lvl="1"/>
            <a:r>
              <a:rPr lang="en-US" sz="1900" dirty="0" smtClean="0"/>
              <a:t>Space in a two-dimensional drawing or painting refers to the arrangement of objects on the </a:t>
            </a:r>
            <a:r>
              <a:rPr lang="en-US" sz="1900" b="1" u="sng" dirty="0" smtClean="0"/>
              <a:t>picture plane</a:t>
            </a:r>
            <a:r>
              <a:rPr lang="en-US" sz="1900" dirty="0" smtClean="0"/>
              <a:t>.  </a:t>
            </a:r>
          </a:p>
          <a:p>
            <a:pPr lvl="2"/>
            <a:r>
              <a:rPr lang="en-US" sz="1700" i="1" dirty="0" smtClean="0"/>
              <a:t>The picture plane is the surface of your drawing paper or canvas.  </a:t>
            </a:r>
          </a:p>
          <a:p>
            <a:pPr lvl="2"/>
            <a:r>
              <a:rPr lang="en-US" sz="1700" dirty="0" smtClean="0"/>
              <a:t>You can have a picture plane that is a crowded space with lots of objects or an empty space with very few objects in the picture plane.  </a:t>
            </a:r>
          </a:p>
          <a:p>
            <a:pPr lvl="1"/>
            <a:r>
              <a:rPr lang="en-US" sz="1900" dirty="0" smtClean="0"/>
              <a:t>A two-dimensional piece of art has height and width but no depth.  </a:t>
            </a:r>
          </a:p>
          <a:p>
            <a:pPr lvl="1"/>
            <a:r>
              <a:rPr lang="en-US" sz="1900" dirty="0" smtClean="0"/>
              <a:t>The illusion of depth can be achieved by using </a:t>
            </a:r>
            <a:r>
              <a:rPr lang="en-US" sz="1900" b="1" u="sng" dirty="0" smtClean="0"/>
              <a:t>perspective</a:t>
            </a:r>
            <a:r>
              <a:rPr lang="en-US" sz="1900" dirty="0" smtClean="0"/>
              <a:t>.</a:t>
            </a:r>
          </a:p>
          <a:p>
            <a:pPr lvl="2"/>
            <a:r>
              <a:rPr lang="en-US" sz="1700" i="1" dirty="0" smtClean="0"/>
              <a:t>This is the technique used to have your picture look likes it is moving to the distance like a landscape or cityscape.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2D Space</a:t>
            </a:r>
            <a:endParaRPr lang="en-US" dirty="0"/>
          </a:p>
        </p:txBody>
      </p:sp>
      <p:pic>
        <p:nvPicPr>
          <p:cNvPr id="18434" name="Picture 2" descr="http://www.cashartblog.com/wp-content/uploads/2012/09/pepper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2387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Positive space</a:t>
            </a:r>
            <a:r>
              <a:rPr lang="en-US" dirty="0" smtClean="0"/>
              <a:t>- </a:t>
            </a:r>
          </a:p>
          <a:p>
            <a:pPr lvl="1"/>
            <a:r>
              <a:rPr lang="en-US" dirty="0" smtClean="0"/>
              <a:t>In a drawing or painting positive space is the solid forms in a design such as a bowl of fruit.</a:t>
            </a:r>
          </a:p>
          <a:p>
            <a:pPr lvl="1"/>
            <a:r>
              <a:rPr lang="en-US" dirty="0" smtClean="0"/>
              <a:t>In a sculpture it is the solid form of the sculpture.     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Space Example</a:t>
            </a:r>
            <a:endParaRPr lang="en-US" dirty="0"/>
          </a:p>
        </p:txBody>
      </p:sp>
      <p:pic>
        <p:nvPicPr>
          <p:cNvPr id="20482" name="Picture 2" descr="http://hmkart.pbworks.com/f/1305746575/sp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2438400" cy="344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Negative space</a:t>
            </a:r>
            <a:r>
              <a:rPr lang="en-US" dirty="0" smtClean="0"/>
              <a:t>- </a:t>
            </a:r>
          </a:p>
          <a:p>
            <a:pPr lvl="1"/>
            <a:r>
              <a:rPr lang="en-US" dirty="0" smtClean="0"/>
              <a:t>In a drawing it is the space around the positive shape or the shape around the bowl of fruit.  </a:t>
            </a:r>
          </a:p>
          <a:p>
            <a:pPr lvl="1"/>
            <a:r>
              <a:rPr lang="en-US" dirty="0" smtClean="0"/>
              <a:t>In sculpture it is the empty shape around and between the sculptures.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</TotalTime>
  <Words>343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Space</vt:lpstr>
      <vt:lpstr>This is not the Space we are talking about in Art!</vt:lpstr>
      <vt:lpstr>What is Space?</vt:lpstr>
      <vt:lpstr>Example of 3D Space</vt:lpstr>
      <vt:lpstr>What is Space?</vt:lpstr>
      <vt:lpstr>Example of 2D Space</vt:lpstr>
      <vt:lpstr>Categories of Space</vt:lpstr>
      <vt:lpstr>Positive Space Example</vt:lpstr>
      <vt:lpstr>Categories of Space</vt:lpstr>
      <vt:lpstr>Negative Space Example</vt:lpstr>
      <vt:lpstr>Categories of Space</vt:lpstr>
      <vt:lpstr>Picture Plane Example</vt:lpstr>
      <vt:lpstr>Categories of Space</vt:lpstr>
      <vt:lpstr>Composition Example</vt:lpstr>
      <vt:lpstr>Try it: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Leah Warner</dc:creator>
  <cp:lastModifiedBy>Leah Warner</cp:lastModifiedBy>
  <cp:revision>6</cp:revision>
  <dcterms:created xsi:type="dcterms:W3CDTF">2013-08-28T01:34:16Z</dcterms:created>
  <dcterms:modified xsi:type="dcterms:W3CDTF">2013-10-15T08:38:48Z</dcterms:modified>
</cp:coreProperties>
</file>