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96F66C-D466-4FA5-AB12-A66FAE75C14B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7C4CD7-33EB-428D-B38C-E8A13F937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96F66C-D466-4FA5-AB12-A66FAE75C14B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7C4CD7-33EB-428D-B38C-E8A13F937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96F66C-D466-4FA5-AB12-A66FAE75C14B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7C4CD7-33EB-428D-B38C-E8A13F937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96F66C-D466-4FA5-AB12-A66FAE75C14B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7C4CD7-33EB-428D-B38C-E8A13F937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96F66C-D466-4FA5-AB12-A66FAE75C14B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7C4CD7-33EB-428D-B38C-E8A13F937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96F66C-D466-4FA5-AB12-A66FAE75C14B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7C4CD7-33EB-428D-B38C-E8A13F937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96F66C-D466-4FA5-AB12-A66FAE75C14B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7C4CD7-33EB-428D-B38C-E8A13F937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96F66C-D466-4FA5-AB12-A66FAE75C14B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7C4CD7-33EB-428D-B38C-E8A13F937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96F66C-D466-4FA5-AB12-A66FAE75C14B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7C4CD7-33EB-428D-B38C-E8A13F937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96F66C-D466-4FA5-AB12-A66FAE75C14B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7C4CD7-33EB-428D-B38C-E8A13F937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96F66C-D466-4FA5-AB12-A66FAE75C14B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7C4CD7-33EB-428D-B38C-E8A13F937F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96F66C-D466-4FA5-AB12-A66FAE75C14B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F7C4CD7-33EB-428D-B38C-E8A13F937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Elements of Art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Organic or Geometric?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celestepiraino.files.wordpress.com/2012/10/one_direction_harry_style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609600"/>
            <a:ext cx="5572125" cy="398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Organic or Geometric?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578" name="AutoShape 2" descr="data:image/jpeg;base64,/9j/4AAQSkZJRgABAQAAAQABAAD/2wCEAAkGBxQTEhUUExQWFRUXGBgbGBcYFxwcGRwaHRwcHRwgHBwdHCghHBwlHBocIjEhJykrLi4uGB8zODMsNygtLisBCgoKDg0OGxAQGzckICU0NDQsLy8sLzQsLCwsLy8vLC00LCwsLCwsLCwsLCwsLCwsLCwsLCwsLCwsLCwsLCwsLP/AABEIAMgA/AMBIgACEQEDEQH/xAAbAAABBQEBAAAAAAAAAAAAAAAFAQIDBAYAB//EAEgQAAIBAgQEAwUFBQUGBAcAAAECEQADBBIhMQUTIkEGUWEycYGRoRQjQrHBJFJictEHFTPh8ENTY4KisjRzkuIWRFSDk7PC/8QAGQEAAwEBAQAAAAAAAAAAAAAAAQIDAAQF/8QAMREAAgICAQIDBwQCAgMAAAAAAAECEQMhEgQxQVFhBRMiMnGh8EKB0eGRsZLxFCMz/9oADAMBAAIRAxEAPwD0pRTwKatPFdZAetOFNFKDQCPrqQUooBFikNLXVgDaUUldRAOFKDTKdWMPmkptdWow6KQrXA0tYw2Kcw1pDTn0mdq1mEApCKrPxK0Pxg/y9R/6Zqrc40v4UY+phR/X6VOWWEe7HUJPsgiRTSKDXOLXDsqL82/p+VVbnECfaun3Ax9EE1N9XBdtjrBLxNA5A1Og9dKrNjrY/FP8sn8qzl7G216oJ/iMfmxmqq8dDEC3lYkx0zc1P8sR8ak+rk/lQywR8Waq1xFS0ZWAicxiPoZFEIrJWHvI2YjSOpemY8wFJIA+O9GsLjekFOpT+GYK/np6fLStj6p38ZpYV+kJxSxTbVwN6Ebg7ipBXWpJq0c7VOjgK40tITRCNNNNOpKxiEU6KRacKIBaWkmloBOpa4V1YwtLTZpRWMLSRTbt5V9pgvvIFV34lbG0t7gfzMClc4x7sKi32RapaGtxM9kA9WP6AfrVHFcWaSOYB6KB+smpS6mC7bHWCTNBVe5jba6F1nymT8hrWWxPE1UE3GJHm5gf9R/SoP7zDwLakzoCqsyfFgAqj1JqT6pv5UUWBeLNNc4wgMAMx90fnH5Uy7xR40VR7yW/pWdyYhj0qPebigf9IZtPdTruFdRmvYi3bXzjb/nuMP8Atqbz5H4jrFBeAVfHud7hHosD8hP1qhicXbAzOdP3nM/Uk+dR38NbW0XuG46oAS6s+Zht7NrKDvMAR37VUw2NtC3eu2cIQ1pVMuqIXBJGjHMwgAkk+lTdy7ux9LsWrXEQ/TaGfTcAlY940+tMDYhj02cv87ooPugs30qrwHjrYvmZ0VAgSAjsx6i06kD90dvOg/jfHXrd24i4i4qZAQiFVy9OsFQH311PesoboDlqzSNw66wm5dtovfpZ4/5nZR9KbfwdoWi15rpVBmZ1ciQN4W0B2gwB8azP9o9lRiMxtgkroWAKggAdMnQ+cDy862LL9w8ETynEbx09x9PWKLjST8zJ7YH4PjcFeuFbFgs6ozh3t7xAibpLSSR2ioeG+Kbl+8lnkC3bYnXmFjopYdIUKNV9aFeCFNvEFnkLymG2slkI0EtMA/Kl4Fw7Ei/autZuZVJnMxkFlZYy5csBmEkNsNqdxjsS3o3+AtrPT37g+pAM/Gg3DrqsgxGDkpMPZiCrdwqn2TrrbOh0KkbEphvtAMwjR+HNqROsaDX3mgHDQyphBnKH7RdU5dmBklWBBGoGx+EGpJWmPJ0a/CYsXNulxuO489DuPT8tKJWXkaiDWVvIrXmW0xXEW1DaghXXYSQNQPZzDqXSQymKv4PHsSAwyXIGhiGGu8GPcR/VafFkeN+guSHJeofpKZYvBh5HuPL/ACp9ehFpq0cjVaYhpDTjTTTGIRS0gNLNEwoNKTSVFiyQjECTB0pW6VmQ1sfbH4p/lBP5VC/E/JCfeQPymgTXL5kKgAHfMkfQuf8Appowjk/eXF2koss3vBYgR/yVwvqJv0OpYohe9xRhoWRfQat9T+lDcRxTuXcj1lR8jlFDrQw3NNjmXXuiSUGZQIGaMyKi7bAtrTvDWPs3izWbJsxlBZguZg06SCzAdPc96nKUmtsdKKekPscVB/wkzz3RWcfEqsD4mpVe856gbXlJQT7gudh8YqhhuM37l+/bYottEvZCqkvKEAGWYj4ZYpngfHXby3GuXHukMolgBGkmAoAG47dqDhSsPK2EmwLz95eRdCYALtpqYa4+wH8FQcNvYe4Tyb3PKiT1dEHQewqofr9abw/hlq1euXlsojsbpNyRJmdNtqHeGUW1evAdQIUDJ1dzuATEaUsWpJvyNJcWl5ltuKWrWLFhMKocuim7CLIaDIIBY77GNqiXxBffHDDtyxbDup6WLEKrEdRaB7I0jzpb2Ca7i1xFu3cKqwYkgqOn+ciBAHanYfwzdGJOJIW2SzECc0ZgV9lQJPV+9/nT4fEX4it48uuq2cj3EBD5lR2UdonL8aEeL7SxhGKgv9mQZo6jAmJ1O5+pra43ggukc+8YGwCqJnec01Hft4Kyba33hm6UW5dOw0ACyBG2w7itGaVGlG7G4vGpbw7jmKHFsAKSAZgRE7mflQLhL3rlnFq4uM11EW2ACw0z5upFAEZgfWthe5dmyGFsMFAhVWSdgoA7nYVTPGbhtO/JZLiCBaYgSWgDUEgb+R7+WqJ+gzQD8KcFxGHNybYBuBfbIUdOads0nr7gf0IcT8MnFNmvlANoXMZEAamR5D5mrnAOI3rpYXwgdP3NoMeeo2/1sAviLiNpLrNcxF1HSMlpUfLtJLQIMn94xA7b0VKUpWgNJLYVx3DrVxg152c/hDZRE7xlAjYfKracNw/LBe2rZR7T6mB3JP1NYP8AtAt/tPWuq21y6zl3kqdIMidB5eVb28C2EMHXlsZj+E/nWkmkt9wpq2VOFeIcPfY27HSV1jIUldpHSJGoqnhPFj3r/KawVRjCuWkmNepfw7aamdNpoH4Mw1z7UeYrBeU/4SuspGxnadJqHg3DcT9st3CkWVZiXNwtmGVh0jYanvTOEU2LyZ6dhAM1DVt2sSTcskC5auEGQQC6dJDA+mgYdj3G5LDe0KCY/CsuZg5Ui/bYNaVoYkKIcCdMpIM/iA8wBKI0tFDjOb9q5gKTZtMMjHMCt0EMrDUwYO0yNu1EMe1stbtvmDMjut0RC5QC+Y7CRBMjKYgwYq/jr1m7cGFuKZ5QuBogAaqcp7Edx5H30K4zg3VlLlWtrav25AgHMoy599SBodiTEDSnTukBqg9wS5c6kuQSI6hsffOoOxg/M70UoJ4YQC1bgRFtR8gulG67en+Q5svzHV1JSGrEyAUtNBpwNMAdUWKHQ06gipKhxqShEkTExU8jqLHh8yMrjcJmxVozeCpk6EuFbU5j7Sz1e6KE+HbirisSSFtqS2XQDMS86aCdvXetCzYXncosWvZcxQ3GOn8shdtYOsU/g2PtXQ5tWzby6aoFJB2I7wY7wdK8xOk7O102jO4XDXDj718KzIVZUKqSCcqqIgeh1NEPD/C7lg3MtoKGYEC48GNYiM31pE8Uu7YlSioLAJRi0gxI6xAgTrofj52fCfFLl/Dm5cIZg5UFdJAg+em/nTy5ULGrEw/h9kZ2a4o5nMDBQWgOczQxK66ATB2qXhPALNpSLZYrodHK66jdIJMedVLeBbk3AReJuquY3X3ZjByQSFGsRp2q9wXAjD2nthVthW9ldhoDpI9Z2qbn4WMo6uiDB3MGS/LXObUl2ZWaQsk5Wac+v7s/OrfD+IZwSbLWMo9hgoMGIPST5efaqq37eQnml8tvUW1y5ZIAjLqx30JO1PskMbgQXPwgm6WzeemYzEEemtZsyK9niuJbEAZbf2YnKCpzXCQubMANxIiI9Z8xvAuMXrmOuI10uhDHJChVykRlgTpsZJnyFGeHIS4ORBlZieqW1DASI7zOpqrwXhFu3f5kzcOed+5kxJ2n0owenaDJbVAT+0hQXt5hMAlRJ0P7wEQGGnr+lfxslzOsJzDyBshJ/EQDqfz19K0vHsdh0uxeJJAkgZywGsFVRSTOvyPnTONcRS3dI5D3CAkkKuX2QR1O4Cx6A7CnjKktE5LvsJeJbROFYITmgBSCZmRrpp6/5xWf8P8ACXSxe5q5yzppBJ7SNYPYbaa++tJxy+1uwWXLIy+2xVYJAnMBIiZoJh+IO2Guk3rK5XRQwBKKp3DFzB3321FItxaH7STC/BcLkZiFyhgIGnbvp5z9KGcX4JavXmN0A5gP3ogCDqCADv5/WrPhZ9XU3+fHeEAWYOUBQNO+s71ifHa/tV0EEg5Trqo6F7EwNfIVsUadRNkle2a7jz4UXib9y2GMA5mUMuk6Trrp2PfaQaNNcVcOWK5kCEkATKgE6D3Vk/GHFxYxNwCyjsQpzM0GIiPZPl9a1M/sh/8AKP8A2ms06VgTW6BPAeKl7nLFh06WKuyqoIAELAYt392nah/DuPXnuhWsoiu3UeaXMAGIGUAfXSm+FLuIbFA3iSoR9IUCdPITWc8M8NxxxVt7qqLSsSdSSRDAamY3B3FUUUrsW3qj17DjqFDMHxFbwvBSyst7lsCsagmAfNdJkdt+9FbPtD/XasbirIyOHUn9vBBEhlkuAZBnaRI7N76lBWNN0EPFVpmN0sJtHCMIgQTD5xJ11XL8vfNyzj2tphLeQut0MrMSCVCqMpO8gzr5U7inEcl7luk2/sz3GadBGbMCsTsNx5n0pt/D81cK9plKKzbH2lZBGUjcAgH3Cm8En+aB46LnBlQxcsuTZZeld1gwRl8tZ0PwiKLZqCeFifs6ZgAdSQBAB76Se80Xrt6b5f3ObN8xJmpCaZNJNdJIYKcKjBpwagEfUd/b404NUV86fOpZ9Y2Pi+ZGWs4GcXcuFWJCwjbbLB1EHcxRHhOE5asOoyF1czt5en+dQLeuTePOtRlbKqAl1gwpbqI27BRM1awVvLacF3ffVrfLIEbBcq6esdzrXmy3TO2LrQEwXAwoxLZgDe0aO0klhoN9Y770S4PhLeHwzBTCSzE+Wmu5OoA+lCbXDh9muKUZ8/J0v3C0wx3JLEd6K4K0LeCIARNH0TVRJO20/wBaLlyXcHHi+xRs8RsmzcdTcuQbamM52LZI0EjzjTXyq5w3E5sOzrbKHU5H0Mid4JgEjz2NU7aAWW+8JBuJ1Io0gEwBB/WrgTLhmy5mnPE+0dDHl3oNmRHZXE5Gz8q2SFKy2dV1E5oCaRUnDUyhwbq3tR1LsPMTJJPfUzrUOEU8timGFsgWYVyOuGJOaJgafU1cwrOQ5uBA2mluco09e9BthSKvC8GgdX/aCTnkuzC0JVpAUmD6EA1Q8KYFUvgizkJttLEDNuukj+vYeQongboHS+JVsqMcgygqoEFtNTE7+tLwDF4V7hGHum4wEtqSI9O28bVnyDHilszfjzC3Ll45NuWZ6WOvX5f0qbxZhDcxZgZtFHtqPplLH5ii/Erg5z/s126REuoTINJ1LMDoPTtVnF3L/NuZLFsoGANxrhB9lSYXIdgfOqKbVE3FD/FFnmYYoAZfKNp7g+fpQHhvAWTCXbRmblxT7IB2HYMQdvOtPxVGNtAlxLZkdbiVAgnzGumlCb1z7h/2hr8XUBawELDQdACyO8+etLFuqQZJXZL4U4N9mzDWW11M+Q8hVXinCbL3HuXWTX96J0ERrttV3wyYL9N9df8AbsxY6DYNsPQaVgfGlhRjbp5YklOqB+6vfemim5PYG0o9jbcXxmEW8/OugOIlAeoaA6ga7UVuOowzMQWUITlG5G+gPpWU8X8bNjEXEW0jkhWzMTPsgRAHp59604M4Q+tpv+07UrjpWFS7gjw54htXrwtWrD2zlY5mydht0sT3qhg/F1+7cS0bKIjMFMMW0/8AQKqeB8HdTFozqwXK+4UdvQTTMDwd1vI3YOCZYkx8yBFU4xTYnKTR6Xa3FDHv2r5uJcU22S4FlhEsM2QqdmkAneY3iidoaigfE7AZcSrrzhmUxABXcg7icp9xjzO8YlJEnHcIxc3ANPst1O8ZoYjSorV1hb4eAwXM4UjQgjIZGvfTcetXOI8QuW79tQA1o2XZ1/FKSRl7GdBBj39qdh1S/bs3bcoq3BcVSCDtqIOo7mnT0rFreh3hzGm9YS4ylC24JB8xMjcGJHpExROqHhXDNYshLgkpIOsyNdQT86MG0rDMhnWCvcE+Y/1vXTgyKKa9SOWDbTK1Iacwgwaaa7EznohBpwqMUtExLUV86fA0uam3W0Pw/OufqP8A5srh+co3AVQhrttQNiBtrMtJ1pj4pGsPc5oup1TcWCIEhoy+UEfA1icFw9VwWKYJLXDbBG85XeI6fI+vwo7w9CnCwCMpK3dNtWZ4394rilCjpUrFHF8LyC45t22LgQ6MDmCyIzRAg7jSTV+5xBVwQvJb6cucW2IBjyJEifnWPs8Pc8P5egZr5bcEQFUbiR+tafE4QjhyWok8pVMecCfKhJRQU2wVc8U3Tg+elq3bbnFAurLGUGfw6yaKLjHfh4uswW41tmzKNAYOoBn00M0DbhDDBpZA9q47GQARoBtrRu/hSuBt213CBf0P61m4+Bly8TM2cZdfAYlnvXGYXLYDg5WA0mCgXQ5taN+AgfspJLGbhMsST2G5M1DZ4YtvCujlFD3ASTouijeT5gfKivAkRcKxRldJbqQgg+cZdNCCNO4PejKSa0CMWnsyng3DZMRfhQo5F7bb2l9BpV3+zey4u3SylRkESCO+u+9WuDYrDsL5tu7lbLFuh/ZkeyWAk+gop4VxKu9wKl1ICmbgUBpn2YYntrMdqMp6ao0Y9iLi2GsPcY3HfPICoDodB6eem/apcfesm46lXa4XEatkBAUbTlG3lQbivGTbxnL5KsS9sZzcI9qBIUKdROxPal4hxK+MY1tFshBcWWZWLlSQDBzgA6+RpVGTNcUHvFWG5mH5f7xXbU6GdJ91D+BYI4aw3LksboYSBPsgbDtpVvxlduCwptObb5wAQAT306gf9Cs/jLlwYC4bl66XF5esFkcCFEdABiT9a0U2qsMmkzW8La4zM132j6RpQTiWCtG67XGtyT+PL7gNai/s4vlkukszdcSzMx9le7Ge9QcXwii9dcWASWBz9InQa+Z8vhSSfB7HiufYucbxmFTEPzbwVxllQxJHSCJUemsHzo7cYfZmJBK5CYA1I30HnFZDxGAcbdzFQBaUgnYmBp79+9a1NcKR/wAMj6U7iqQiltgXw3xu1dvLbt2biGGOdggGg/hYn6VUw/il2dbXIVAzBSxuS2/llg/OqPgXCXExSs6sFytqVgTHu8qaeHv9otsAYVlJ6u07kTTOMUxeUmj0uzuKHf3jZvNetPmtm2QjMRlBkkLDbNMHTfzjSiNnce+snxHDZlx6soZTcU5SNwW9dD6bVOCseToM8TwTM9u4BIFm6hPfq2PzH1ofy/2XB5s0retbSpnK0gwdtwR5b0SxuJuJewq22UIy3M6kbhdVgz0mYHfemWMVbxGHS5cXky4KAlZFxc0RBIMwfWD2opulf53FpWWvCl+7dRizgvnZQwHYMwE76wNT+VQ8M8TWrgDP+y3c/LGeFVnicqk9ysGNRr51e4DhhYLgkZc5cHyBJJn3GaxfEbU4a4rLzVGJ2MSFKn5xlze7zquNKViTbVHoty5pFwQ8aN+96x2+GmtUiaBeH8Xe5i2VYPZ+zW7kXZzg5Vk+YJLE9o2jXQ5FdeFutkJ7IQ1OBqMGlBqohJNQY24AjEgkAagbwNTHrUgNVuKn7l99jtvtXP1L+Arh+YAni1gWDcXDuycwLlbLJOWQ3W22sefpVzHY3Lg1upbX2Qwts0LBI0lQdgewrMHhFz7DyphmvM89Q0CqPIH9KPcVwZ+wpZ36EUmJ2jXX3VxyUTpXIHYzjjCxYuTZQO1wElWuKIIAIGdD21391FvEN9xhFNtyrwsMoB1MdiDE/SgOJ4GDhbFk5iF5jdOhlnY+R860nGLZ5SKBO30FBuPgZJ+JnLd+5dw2HzXLzOzXpa3KsQrlRJQCBp6bUY43azYAIZMontHXdDqTqT3JqutsWbdpVZLQVGjMVMZnJMFj9auceYLYQFgo6RPyjahb5eg2uNGdscOUYQ2wqKDfzabTkXXQb6VpuBKBhIWMvXBAge03agjXE5SdTkF2jLbuMToO0T8T5UYtMFwbGGICsYiGIAOkMRB02JFM2xUkAfD+CdHxQMhTaVVb1MTHaZ/0aOeG7RW5cOcvISCY7F5Aj4UK4dcizfixdU5U6XNsFpaNMpaI9fSi3hst15rfL2gZ886d+kR7qSauVjxdRoA8X4U1zHC6HUKLlrpLNPSVmBEDap8RYjF3HUiXdARl2ykd8w109arYrit1caLYS1kN1AWKsWgkbHMAG13g1Fd4tdGO5U2svOj2FzEE/vEkzHcVZKRL4TVceaba7+0Nt9jQt8NnwzKQzh7skE67D90eYolxgBlt9VxRm15YJY9LGICkxp28qprhVZAn7S686YLXBcP3ZMaw2Wex0qadDPuT+GMCLIcBMkkGNfKJ6jPb6VBjgM7BnQLm2ZkE+mutX+FWVts6i29sSDDmSdBrua8/8SKBjnOXU3E1geS6+dGMeb2Zy4rRsOJYuyt5815FYZZUmSOkHVQD2M+6jN1gMMzESAhMASY9B391edePmIxT6fgT8UfhHaK9BBnCkf8AD/SjKFJMClbYL4DxWw95EtoylsxBNvKNFMz3qrZ42krbFkqWIHU6ZhPeFY6+lSYTJ9sw/LLkDmBsywAcp75R5Vl14TfGJDhWyC8pnT2c410E7a0yhERTk0et4fce+hlziGHu3L9pulreVbhIK+0Rk1IgyY2onY3HvoLxC2GbFh7a3VyL0ACSJJMyYJG/baoLuWfYu4rBlmw9wai2HU7T15RI+R286EfZowFpHElbtvMGjeT6fEUTvll+xhLmQSVNuBDr0z6ysaR+8Z7Q21jQcOz4pQnUFbKxZQZIBzQNPeNKdN6EaRN4WXqvasfv7vtEmOvYT+HUx2Hah+I5N7nKGay63ghFwhVZ8rlcrahpUk9yBpAo3wewEd4IIZmY+hLdQ+dZjiaGMWNHH2m2crRtN6Rt5jv2qmNW20JN0gxw2ybWKQ3VCn7MbYY9yD57AEKDvpp6UTNBvDWKbmYS0Gi02GYm08FsysQCDvtM6kaLt3LzXVivdkJ14FcGlBqMNTgasIPFD/EOKa1h2dCoZdQWEruBqJHn51eBqlxqyblrIu5+HeubqXpF8K2zPDHX7uHsutwBm5pYpbBBCtl0BDRFXPF+Ja3hlYOykFNV37z2OlJ9ka3atouyqwM79TEnXSpPEttWRVcqBv1MANPeRO9clqy9OjMccxRyYQ5r3XbG111mT+KGGY69xWx4phReNtTbW6AZyuYGitrsfPyoLi+TntIWsZlW3lVmGeDEZROx7GNaueIsUqZM1zlzMGGkwBtlBPetJ32MkSnB6wtqz93biGOi6nRenUaem1Wccx+7hlUzu4lRAO4keXnQLHYhM9tcz6pbOltyDOxJAge4/GiHHCSECozmdlAJ2J7kCNKWg6Jg5lSb4Q9fWiiDqBABnT+lSX//AAjwxaVcBjAJJBg7RqaENadltotm6TDyBywV6h7XURrPaaIYy5kwZMTlWcswdNxIB+cVjALgdq8LeI+0OWBFkL1jSGfNqsZe1HuCW1GbICBI3Yt9STWdwfFc2GvutodJTpLsc2o7wCN6J+EuIM6mUW2S5EDNsFUz1d+r6VSSe2CLXYoXuHK2MFyYPNUxl8iO8+nrSNwxGxhu5mDcyYgRIO0+4VXt8RuDG5DysvNYSE6o17kkz6iutcTu/buVzRk5rjKOWCQMxgwub6zpT1IT4TWY3FtbCMgkyfyI/Wqxxl0rzIPMLyNNunLtG0T86H+KMWyYe2ysVOeNCRoQ37uvYUKIvX8Cpt89353+zN1mjqGsEsR79NvSpxhasdySZsOGXLjEm7OYkbiNo2FDMVhVa4Wa3aOvtNGYxtu2/wAKqeCM4Qh8+YXWBD5swICaENqPdVXGYG3znb7PLZwS8LvI13mlk1B7GinPsE+LXbIvObl6zbIy+3cRT7I3nX/Kjl1gMOxJAULM7wB3rL+IPEiYa9cQ4cXGIVs5IGhRQPwnaK0jNOHYfwUXF6sVPZR4Ji7Ruoqs5YzulwKYB7sIqK1ibZ1W3dMkdXLIGpgEkxpQ3gPie7iMVZR1RV6j0zuEbv8A5VXv+JMVzFsdPJFxEnlkEjOBvm+sUeD/ABg5npGHG3vqlfv4e5cvWs4W4oAuCYaCVIMeRkCfWKuYXt8KyHHLYa5xEMAwy2NN+9s7H570sFbGk6Rq3tnLZAghHBk7wNJHzobbtFcJdUSsNpnzN05iY1M7GAZ0+EU+4SlrCBLmTqRSuhzqQsjXWQNZFcOJ5cPeuYhQRbYAi3LSuYAECJnq2E7VlYND/CyAXsXAAm80+p6daXiGKwt04lHJssjqHZoRSczBCHnKZIMA667a1a4PdtG7cFthnAHNUbq0AiR2JH0ArP8AGlM4/ZvYOUxsXbSfI542qmNW2JPSD/DOHMl7DNoyIlxZG+pYgxsRqBU80A8PX8lzBqpa2jc8G2IysQ107aj1kQdB7qPNua6sV27ITrwKYNKDUYNOmq2LQ8GhXii6i27fMQ3EzoCoMTmkDvtJHyonNCvE+KtoF5jZQduhm1H8oMH1rm6h9i2JaYG4xi7Nu5YU4ZHzoipJ/wAMZu3SZjMD8Ki/tGkpahM5zHQan2fcauYvEJzraZnzRb0CPGoES0R8DtVrjF05gFFw9J9hJ+siK506aZZxtMG3+IXbd+1aS2CrLaDPlJKiIiRoNNa7xi10rb5IlpaREmNPURqKtYgtziQtzKCBmAGTYHfNO8dt6oeJeJLbyZkuOCpIyZI0PfMw1rLbVIz0u5HxP7RzrAtzky2hc0Hnrv6Vd49cu8kGy+R8/tCNtZEkRVPiHEVXFrbKuSWtwcy5YMdt9KvXbL3Vti2gb2zrcyxqP4TO/pWbqm0bz2DOIpiTYs5LxS4A3MfPlzTHcb6idKLXVJwrIza5FUkk+0QAST7+9BOP482RbHJD9JH+Iwggwdl1Hrp7qL4m6xtXMoUkFIDTHtd4INF3SZlW0DMLwoLhb1trinOy9WpA9k99e1W/DOCFkKobMDccyBH4UFLgEd1KFrCE3BqVbIBlnWXnNpvMbaVasrkuIoe2+rdVsQuynTU6/Gg5NoyikwevD7ZxRuh+suxy5fQ6T+vpXW+H2/tRuhmzl3aIGWYaR57UlnH2+eEF7NczuMnLtAaBp6h16Ab+lJh2ui8s4kupa593kQfgcjUKDpAozm4tX4mjBSuvAsYu4L1hFYEjmPJGkZWdQBO7RHoJ+Bmw+CtrYCKj5c8xPVOu53I/yqpbx1m3hrL3rlxULXdbR1LF2Ov1qPE4lLuHV7LYhk5hykPcFw/4gOYrrEjvpoKO19AKmHuDYYIdFKyxJBJJnpE6+6oXtlmPSYnU666/CofCzHKP8T22/wARmZvw7ltax/FriDGlYM85PwyJLKd/frSqHN7GcuHY2vEMEr3WJRG0USwWfZHnRa6QLDEwABv2Go39Kw3iji9uxfuA4e27MqsXKSx6ABrnG0eXatpc1wz9+nb5VpRaSsEXbaKPB8ZZa6iresu+sKroX2MwBrtvTLGLw5IIvKzEwAGnUmAP0qhwjDomJsFbQTqcTImOW9AsR4gvriVsFgE56LACjTmDT2J29aXD/wCxWh8q926Z61hNl+FVMdh7NxrqyucqBc1/lKz32j51YwbaD4VnuIcv7VjGuCFFpMzL7UZbZ3XqG0/CtFbFYVxuCJTDn/dXAfP8OXf9aGNg2XA4i2JnPOknTmqdJ9KsPeZMLhctwqSyL1DMWBGoJJmY1neRrUtnGvysQ1xA2RiAqbsoK+cAGD59qKbSQKRN4eH7RiDpqV23jlqdadi+HJeN427gzXQsjc6MpHSdRoPLvTuCYpHvELmzBUzArEBkBEGIbTyJiDWe47gVGKxrgvbflowf8Kkm2CwGokjQ6bU0LtiyqgzgOHXEuYWRIR7uZhtDbab7miV09R95/OsxwPi+LC4ccxL/ADLtxGZuwUW42mT1EECNYrR3ZkzEyZjafSe1dOJu9kJpVoohqcGquGrmvAb9yB8TVQFnNQTxUDca3kM5WJMQfw/1opc1UgiQQQRWU4rxSymI5C2CzoFUBQsHpDRuPPX41CcZZJVBXRSLUY/F4l/FKpxAbmRGSB05TA7mP17VZxWJtlp5pHTHQwgmTuaD2MQzPrhmXNOpKhQd/MntTMXj7q3NMOzQ0KcywwX47QK5/dO6tf8AKP8AJ0OWu32YUuYiyZi8MxJ0z9ER8+1BfE1g3mtC1cQ5VhuojeNtJOk/MVHhuMM9/km2UczJLTGmbsP1ohjsRcQq1tc75hC5go0E7ntpTShLFOKlpva2qrzvsLGpxbjuu+nf+O5S4hgy2MF0XIRcsiW3A3y/62oth8VaVVW4jXQobZGA1I1HntFBsPxj73l3FK3SYKgggSNOqfI1DxLjLi9yVSYyqOqJJAPlpqaqunzTfGvC+6qvO+zX0JvJjirb8a/fyo7xLw/n5Ame3lVhBtP+IyBoNhR289so4Idg7KSGtEAQQY21rP8AEeLXrRXm21E7Q07RO1WPEHFzZyAAEtJMk+nlW/8AFy5OMVTUrqmvDvtG99CDbemqvT/YtcQ4fbuYd7YUorspkJp0wdvMkVLwPBrYS2sXGguRAUAzvInSsw/ia7AELAJ7Hc/GjWA4o7YV7xCymYAAGO3r/FVJ9BnxQSa1dd/MSPVYskm09jsJwZBi/tAFxmzu5XoA6gw3LTpm9dqK2mzOpykwSSNBMqVPf1n4VjE8RXgZ6Qddgf61f4Fxu8+ItoSArNBIXXY7TVMvsvPXKVa9fIXH12K+Mb2Enwy38LZR0bKMzAhgCZZvkNTRDCYJrFhLdtBkliCXljJLEHTsWNZS5xq9bW3bQiBbQ6gE9QzfrUI8SYkbOI13VYGvaRpTR9mZ8sLtU/r/AAK+txQlW7RucJcuoBltoxZiZNw6HTySqF3g2e9ne1bDs4Mh2MMIy/hAgEbb/Kl8NcVu3cHfuOZa3nymANkkbab1km8R4kzN0n4L/Skw+zs0pSjFpcdPv/A2XrMcUpSTdm2x3BHuOWuJZLbaydIgdhplP1om2HxGUoHtZYA9gkx/6q8+x/H8SrALeYDlWTGm7WbbHt3JJ+NbgK9zA2TzXRmW2S6+0emTqPPep9R0k8EVKclT+32Hw9RHLJxgti4bht0up5loETByNoYg73I2JFM/ue4xB5ibgzkO8zp11j/Ely9YKAYi6wYHdz207H1oSeKX/wDfXdv9439av0/sx5canjmqfoSz9b7ubhOLtep6/Y4ddza33ygiICg/GQfTypnEOA3CbjSjcxcrE5lZgBAk6idIn0FFMC0oh7kLWM8Xcev2cZcS3dIUcshNCPYU7EGNZNcfT4JZpuMWdGbLHHHlILYtLnKsq1thyrgaRDAwCI0MzrO3aqtq6BYxVsND3GuMg2JzNI0Ybx8Kfa8UXBgxiHRHbnm2R7IjJmnTvNQ4bxEt+zeBtlGVAzkEMCAwBkaGPTuR2ppdNlgra0mJHNjk6T20F/Dtz9puSdCtrLOmnKEx59Uz5Gau43h+e7ddGVhctquhkSuXuPVSPjQXhF/C3XC22PMggCGQtEmemBoBt6VY4limTGXwt24v7OGAklAQiDMFMrP561JxlGVNU/UdOLVraJMPwpl+y5reqYhiY1ADZNfdp9KJ4s9bfzH86EcE8Q3mt2iXtXc19ULRl6SqGRkMT1TtRXHH7x/eatiu9k51WgG90xIHcD5kD9ahxu9vU/4i+7Zj576d6yNnhd1SrC7cIBmJgH5tR3GY27kQqonUg5gZMMvZf4p3PsjTej7wLhRoAslP5h9I/rWFuQ3Fbzfuu30XLrWgtcUuOglXttO2UsB7jr5+/SuN4FtdeiT2PsTOmu9FScVOv1Jr6WbTcW/0uyXDrLJ7z+TVTxb9VufNvy/zqzYuG31RlkrEvcbQhpgEmdu1CrvFQMudCgYOUOZuoL5dRMad4iuGPSOuN33/ANHY+qV8qBfDuriTemb/ALQKMLj0uXAqsGK55AnTSPL1ruEcTU3G6SCFB1edyO0eRqu3FxmKwqjM4DZiW07bz5fOuvPD31JxfwxSX+O5DDk9020+7v79gVceeICI38vJTUV3XiO3+1Xv5AdqPcO4gXaRb9lTr2giJJn9KixnEVDmVgCCTmGk6z7VdGPqXFKKj2hx7/f+jnnhTfJv9XL+iLj9yxzFF8MemVie5M7e4UP8at95bG0J+tGrWIzOFWG10kNPx3+U1Yx+LysAygsSfxgHT3sNNan0mT3DhSb43q9b8l4epTqY++Uuyut1v9/P0PP8NZa4wVRmYzp9dz6CtRbsPb4ddDiDM9tiyDtRE4pYXIFcspJAZDl1Ij25J08o2+BJXK4cEpBIJyHRtG79tQJ37iurqevyZHFcaSafrr88jnw9JCCfxbp/n4zy8nygb0T8M/8AirWg0JPyU1rDxBQpa4mQKsgmOrWIksPOdewNT8OxXMLEWwBynbMMsQLZIOh84q+X2nKUHFwq15/0Sx9EoyT5fYzXDcEl2/ldZAtWiNSPwJ5UaTw/h9imnfqb+tRYfiKoltGQE8tT7SiRkmYLT5z7jUw4nY6SsMSpYwyaRMic+pEEHtpXm5p9TNrhJxVLs/Lx7o7sSwRVSim78V/Q3weD/d+L/wDuR/8AjrEqjHYH4A16rwjHo9loXRp7qdvUEg0D/vmwYkBVJjMzW4G0z17DMK7MHXThOclC7fn2OXL0sZRiuVV6GU4tYfOsKx+5w34T/wDT2q9L4ejfYsOCDIS3pH8NCOJ8Zso4Qovs2InlBjNq2Y1adiBHqKPcYyLhQ1xAVXJ09IiYEakAHXzrm63qJdRCOJxr9y3S4o4ZvJdmD8d2bpdAiMYHZSdyZ/IfOgJwN3/dvt+439K2qcXwjQvLX8WxtEyATGjSSY09/amnjGFUSbIiT+Kz2j+P1FX6Tqc3T41jULr1+pPqcOPNNzcqs9CwB+7T+VfyFeb/ANobkY25H7tuNND0LMmvSsMQAoAiIEAaD/Ks9juP4V2bNacNMFsu8dO6PMdP0NcfRZZYsjmo2W6nGpw4t0ZZbs8J22xkQD/wqr+Hbhy4wSB+yuTOuzrtrWyLYF8MwysENwMQQ+XOBG7q0GDPy8qz2IbDWlvtZ1L2ChAYbO6idFG2h2G1dkuq5QlFxat390c6wVKLtaRU8EHNjbK5gJ5m4En7tzpPp6Vp+J3YxDXpaGti1Gk5mIUTAjL9ai8K8At279q+l1QQT0d5KspGpkQCas4y2CxBAIDTr5qZHyIqXU5I5sjcPL+RsMZYorl5iYZLeRV0JW/ZYaRGUWwT6EZaM45wbjEEEHuNRtQEDcf6+tELZ0HuFRxQcUreyk5qT0Yhb6WrSC4zFgIJhwPOBpO53MfCs9xXiBliGOXt95r+ZNO/tG4cuDu/swdbBAAm4pbOZPZs3sxuNDWIbG5gQy5ie5LSPUQd/fV48YrRJpt7C4xzOYNxyfLM39arPfIO5HxobnPZRUguv+79KPIPEJLjX063H/MatWOLOrKzMzgHVWMyDuJ7SKCc5+4+n5VwvsdAuo3EVuSDTPTOEwTmXcqNfQRGk+VR2cOrNrO7GZ7ka/OKu+CuHOcKj9PWh11n2m0IOwG2nlV+14fvGcq2Q0GC11lUaHViRoPOoe9+J7LcNLQHwFoo5h3IyDQscokCdP8AW1Le4bmYlzbUMRJa9bXQaTDODoPStlhPCVpiMvEMKHJjKg5kgbATeBJgeX9ai414Esqy87iSW8w6V5QEgb5fvZP1p4vi+V0JK3pKzM4LgGKdhdtXFKF4AXE2CpcxpPM3MjT1FWsVwS/cM8uSoIgPbY6+1s/YCk4xwPBNCW8fZS3aT7lyrtcW6WzXHPQVljAkagW0AIgzA/CMF9sbEDiFnl3Ljs1vkXSct3MLigx3DsB76XnG75D8J1XEo47gd+2qsFuWgOkMVkayY7iZk/Crtyfs4VmLmILHeD2200pnAuD4bDFmfiNprdy2yMBh7y5iNUIOWJW4FPukd6JvgbhtQbTqZ2kEwPdp9aE8ick7s0YOK2qM6LMCQSIhd/OT+lTcNfEDNzL5ZOW6gMVCzlIGp1mY703iONsWDkvOwYkSAoJB10PVoYM/Kr3BsZhsWSFuABMsLdyKp1EAAgh9TmIM95pcmdeNv9mUx9O32r6Wivass34klbYAXNbYnSCBqdgWPlC1AkACAh6WAORDuG2IGokn60Rw/DsOhYKSWhgRIJUOpGo7aExMVLi+GiLSsAgCdIQKAVJlSwAEHcnuc2tcsfakE9PS9Gdr9k5OO1v6r8/6F4NfZbDwFGUMSIInfbXaghsIVUBI1kQTucvnM7CjNm5Z6rQcMwXVdMwBJMx29r8qGuyZVk7CO+5JidPQ109P1iySk4P18jk6jo5YlHml/vsR+IuGO1+S8NksEaKYixaDESDvl8+01tvELczh4DGcwtZj3kFWn5istjrykplMxbQfIR39x+VHuKE/Y11/c0qkvmjIhGqaMdhcCi6iZlvmSf00+FOuYBCsGSBJ+YA/QVPbOh95/M0paupZZrsyLxxfgeq8PeVWQdY17fnXnmPtAM5k+00+7M5P/wCw/IVuuHXQqKNdhWEx9zqf3t+Zri6ZuLdHRlSaRIuK+6a1uOYHn3KBFB8JxoOMQOWQPs4UTuCwQ5jJPUD2ERHxq+G108/pAqrxFiZEEyjD6j9a6JSbI8UgxjyDeLZFUgpoBtlIn4lRPvNF8bxC2LjjOshmBGYTufWsvgb5dczks06k7miPFyDeubHqOw0+AO1K23SDxQTXEqTowPuIohheKhRlmwY2D23zDQaEjRtZM+sdqxjoswVHvgUJ4thbocZCUXKpAynYiQdAdxrST0jVRjhgrvPt28SrrmnKG6ZnTTYbii2I8IXHvOuHa2cirmOYkBnE5MyrBdRv2E11dQ5N4+Q9fFQP4xwHFYVBcuxlLZemTB7SYA199LwTguLxSu1hSwQgHtJPZSdCfSe4866upVN8bDxXKgiOA3cLfw323S3dOsGMu0qWOgYAidYgnWtWngmzcxDsLp5ShcwQFpYqSVFwaSvTMAg5tIrq6s23CwpboPjgNlVFsC5kGXQJ5QdSdTMa1bvXbVhLl1sOby5TKm2PZA1gTqI3HeK6uqKWx32B3h/xZgrn3ljhchDBa3bUQSOx9x+tM8bcdsXuTZXCnD5w5ZiFVmCxCKROktJ21C76x1dXR3dCLsNwOI4bZSxaxSlsQ6jUK7B5MAghSNo3Pqd6MPh+HD/5Un3a/kK6uqTww8h1kl5g3wlds89ry2kuIwZSjwcqhuiVKkqVjKBHc7QaI38CIAF26IOpBMnWdSX27e6urqEoo0TG+LWxCYlRZs80XY+8K+y2YiGZSYUDLqe3uojh+G4i2R97g7n89r/+ixJ+Irq6tfgC3Zn8TfvJbS7Ywzm8zOrpy3yrmObQLGkiN40B7itCOC4pnGbFYYJl1PLckNp05S8Zf4s3baurqnKMZO2ikM2SKpSKnh/hBcZrodLqlg/RvLLOUtAIMNquwy+YrVcu9BAvOBm6furfSv7u+vbU+VdXUaTF5Ma+De4rLduFlLSoW2ilR2HtGT66TG1Rtw3oKF3YTIlU09Pbrq6nWuwCphfD4IOe5kMnQDNP1FJ/8PLr97p/5f8A766uplOXmLxQQS1fDCMRbyjcG0wPwIJA/wAqpvwEsZN9YIMgW2O+3cV1dScmuzDxTHngJ7XY1k/dkzpHnUPEeA5oyP2IkqRBzKe0+RpK6prNJjPGkSYPhJHtuQupCZRIYnrMjdTCwO2u0xVq7g7ZM9Uz/rtS11OpMDSK17AIdOo+cR/Sm2eNcTMnJatST0c/EEKNhEXoAgDQQPQV1dVIyaFcUf/Z"/>
          <p:cNvSpPr>
            <a:spLocks noChangeAspect="1" noChangeArrowheads="1"/>
          </p:cNvSpPr>
          <p:nvPr/>
        </p:nvSpPr>
        <p:spPr bwMode="auto">
          <a:xfrm>
            <a:off x="155575" y="-1905000"/>
            <a:ext cx="5010150" cy="398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0" name="Picture 4" descr="http://www.detroit1701.org/Graphics/Donovan%20Building_And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533400"/>
            <a:ext cx="4267200" cy="3921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Organic or Geometric?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s://si0.twimg.com/profile_images/496933963/WhiteSpart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990600"/>
            <a:ext cx="2609850" cy="278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Organic or Geometric?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www.schoolsnapshots.org/images/blog/yellow-trian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066800"/>
            <a:ext cx="3448050" cy="299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Organic or Geometric?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davewillis.org/wp-content/uploads/2013/07/smiley-f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609600"/>
            <a:ext cx="3981450" cy="398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Organic or Geometric?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6" name="AutoShape 2" descr="data:image/jpeg;base64,/9j/4AAQSkZJRgABAQAAAQABAAD/2wCEAAkGBhQSEBUTExQVFREWFBcYFxgYGBgYGBkYFRQXGBQXGBQYHCgeFxomGRcYHy8hJCcqLCwsFR4xNTAqNSYrLCkBCQoKDgwOGg8PGi4kHyQuLCwvLDAsKi0sLCwtLCksLCwsLCw1LCwsKiwtLCwsLCksLS8pLCwsLCwsLCopLCwuLP/AABEIAP8AxgMBIgACEQEDEQH/xAAcAAACAgMBAQAAAAAAAAAAAAAABgQFAwcIAgH/xABUEAACAQMCAwQGAgsLCgUFAAABAgMABBESIQUGMQcTQVEiMmFxgZEUoQgjQlJUYnKCscHSFRYzU5KTlKLC0fAXJCU0Q3Oys+HxGIOkw+JEdITT4//EABsBAAIDAQEBAAAAAAAAAAAAAAACAQMEBQYH/8QAMhEAAQQABAQEBgICAwEAAAAAAQACAxEEEiExBRNBUWFxgZEUIjKh0fCxwRUjUuHxQ//aAAwDAQACEQMRAD8A3jRRRQhfCaVxxO7usvbGKKDJCFwWZ9JwW6YVcjbxq65gcraTkbEQyEez0DvVFyrd5tYwD6q4/wAfGuPxPFuhytHXsgDMaWROJ8Qj9eCKcecb6D8dXX4Cs68fuW2WzZW85JFVR7dsk/AVYd9XhpTXMHFHtGjj9k/K8VXvwy5l/hrooPvLcaAP/MbLGsUvKYxmO5uUcePelvmD1+YqxZjQslY3Y9zjrfup5TVUpccRt9isd1H55CP8f+zVIj5ku32WxIPm8gVR813qyWeg3Nam8Tc0fUfsf5UcrsVENncSj7dPoH3kHo/OVssfhpqLJynEd0lnjf75ZWJ+OrNWRmzRq9tZn49zze6bltVcq38OyvFcp+OCj+7I2PvNSob29cbxQw+1nMh+CLgf1qkJIfOshm2q9nE3gVZ/fuo5Q7qvm4F3hzLcTu3sfu1HuRAB881G/cO5i3t7tyPvJvTHu1dQPcKtdVew9UjHOu9fco5TVVpxLiI2aCBz98rlR8mOazR291L/AA8yxL95AMH4ytkj83Hvqf31eWmNWu4k8isxQIh3VfNyrbN6yMW++Mkhf36i2ajmyvLfe3l7+P8Ai5t2Huk2z8SKte8r0s2Kzx44tdY08lJjaVWJzFenb6D6XmZVA+sfrr5niLHUZLeIfehS3wJP6jVus+ajXNzjfOwrQ/iklfUfsP4S8ruVl4FxhpS8coVZ4iNWnOlg3quud8HB28MVbUk8v3evijEdDbkH4OpH6frp2r0WAndNAHO3VfgiiiitylFFFFCFiurcSRsh6MpU+5hg/prW3LNy0LtC+zIxBHxII+Y+unfmzmJbGymunGoRJkLnTqYkKi6sHGWIGcHrWi4+115ruSeKxLM2klFdmxpAXOVi8ceXjXJ4nhH4hgMYsjyGnqgaOBW9YmzUHjHHEt8DBeRuijy8yfAVqi67e5om0tYiNsZw7uDg+ODGKro+2hXleWWHS5G2MsAAAAASRj/rXCHCcWB9IvzCsdJpot0cH4qZw2qMoy42zkEHxBwPlUqStJ2vbv3ZYrDnOPWHTHsD18n+yEnz6MEXxDfoD7U3+IxRaLAvzCGv01W7tNfClaL/APEFdfxEHyf9uvv/AIg7v+Jg/kv/APsqP8PiTuB7qeY1bz0UCI1pO1+yDnJw8MIHmFc/Vrq0bt9QAYQN5jQy4/rmoPB8T2HuFPMattBa9BaQeTu2e1utS3DJbSLkgu2EdfMM3qt+KfgTviv5h7d7eMMLYd4w2UlTg+3GRge85PlVTeG4gvMeXUe3vspzNq1s4qa+aTWj7f7IicevaxN+SzJ+nVUtPsjT42I/nyP/AGjVp4Rir+n7j8oztW59FeTWrLL7IOBsd5AY/PDl8fKMZq3h7bbBurEH2g/pIqt3DMUD9H3H5Rnb3T3ozXyUKilmYKo6k9KR37buHgZ+2H8kIfllxVRxntmsJ0VftwAbJUoN8A4yVY+NIeH4gf8AzJUF4rRbMsbuOVSY2DAbHqN/caruOghM/c+NJ/Be2HhcSHLuGYjIETYGOg9vj86lXPbLwuRGQySYIx/BP/dTDAYigeWfZAdY1Vx2d2xeWa5PTHdr8SCR8AE+dPdal5U7Y+G29qsUjyB1Lk4iYg5ckHI9mPlW2I5AwDA5BAIPmD0r12Di5ULWrO3ZeqKKK1JkUUUUISp2qcHa54PdxoCXEfeADqTCyyYAxuSFxjxzXOvZ72jy8JeUxxRyiZVDB8ggoW0kMPymyPd5V1rWleduVVkmubd1Gp8vC5G6k5ZMHrjcqfcay4nEjDgOI0uj4KL1AWrOfue5OK3CzSRpHojEaqm+wYsSWO53Y7dB8SSwWfYRxCRVYtbpqAOGkbIz0B0Id613JGVJBGCCQQeoI6iuzuWr9Lizt5lA0yQxsPZlBke8Hb4VqCDa0XB9jvOVGu6iDeIVHYD3MSCfkKkp9jm3jejPsgJ/90Vv7FFTooo91oP/AMOR/Dv/AE//APWsTfY5y+F4p98LD+3W+7y8SKNpJHVI1GWZiAoA8ST0pQl7UoiftNtdzR/xiokakearNIjn+SBTAF2wSPeGaudXnS1ZdfY7XIX7XcxM3k6Og+YDfoqm4z2I3ttbyzvLbFIkLsFaXUQoycBogM/GuhuXub7e8ysZZJlALwyKUlUHx0n1lztqUlc+NUPbVfd1wS5x1fu4x+dIur+qGpTonGosFcq1ms7RpZEijGqSR1RBsMs5CqMnYZJHWvfDeHvPKkUYy7nAzsPMknyAyfhUjgF2IL23lf0RFcRO2QTgJIpb0eu2OlLmF11TJut+w/iTYykSZGfSlXb2HTnepB7BeIffWx/8xv2K6Z7lfIfKljiPaHZxM6JruJEyGW3jMgDA4KmTaMN+KWyKcC9Aq3Oyi3EBaDl7EuJgEiKNseAlTJ92SPrqvl7J+KL1tH+DRt/wua6R4JzzaXMixDVFcMMiKZO7dtskIT6MhA66GOMUwm3XyFBFaFSDYsEFcfXHIfEEbS1lc5/Fidx/KUEVFk5VvFOGtLkH2wyD9K12SbRfKvJsh7ajRTquJSMHB61svkfnvhNrZJFd8OE9wGctIYoZNQLEr6UhyMLgY6be2mb7JCUJHaRYBZmlct4gIEUD2g6z4/c1q3k/llbx5NbMscaajpxkknCqM9PHfHhVUsjYml7tgmCicUK3V8/0SIok05EMQwCO8fCIANhuQMdBXY3D7XuoY4850RqmfPSoGfqrX/Zb2b2tui3ndZnOru2YklU9XIU7Bjg746HbY1sipjeHtDh1UA2iiiinUoooooQikvtBthrt5B62pkPtGMj5b/OnSkznOYNdQx/eRu/xchR+g1z+JEDDOv8AdUb0uc+0Lh/dcQlwMLJiQfnj0v64at5/Y/8AG++4V3RPpW8rJ1ydDfbEPsGWZR+R8tZdsPDMdzNjoWiY+P3yD/jqT9j3zB3PEnt2IC3MeB/vIsum/gNJk+JFPgJOZh2Hwr20TOFFdIUVgu7+OJdUkiRr5uwUfMmq0c52WcfSoP5xcfPOK1lwG5TshkeLa0nyBStzqGuuIJbH/V4I0lKno80rOELDx0IhIHnKD9yKS+d+1qzFrGlgoa4EmGLxnARQwY6sjXqOkjB6eXSn/jbCG/WcsDb3UccavsUWaNn0qWHTvFcBfDMZHVgDpLmPsfvI7hhbR99AzEoQygqCdlYOwOR0z0OM7dK2AnljJ6rhucwYl7cRVUKvauu/imvgfGze2gvIQI761YkY3AcJnbfPdSLqUqfxhvgGs32QHMyzWVgibrOPpXtC92BHsRncSt5er8svDOVv3KtJLVZFnvbyQpAFDDJ06VYruQiAs7t0A28s697Wb1TxD6PGcw2cMVom+f4FMP8AHWWH5tLM66vfqrcAAC8M+i9P7rwUvs15Ev7hvpdqsKqupVefUFYkYbQFBJx0z06jPUVT89coXdlcE3UajvWZg8ZJiYk5YKTuNz0ODXUPLlgkFnBCmNMcSKMeOFGTnxJOTn20h9tS95w+UYGU0MM+GJFzj26cj415tuOHODqHzUPS11suis+J8yyXPCrBYiVe9VFkZCcqiRlrgBh0JZe7ztjWSNxVDxPn3h3D7a4tAn+eRJpjAjymtkBjw3QKpIznHQ9aoOzHjjfufGScpY3Td6MZ0212h+2e5ZgWY+C6j4Vh7SezG4numurQCVZcF01KCrBcal1EBlIAPXOT5V6Rl8v5d7XGne0YoCb6cul7Xev2XvlHmMcVSSCZAlwi94rR5XZWA1p4xyKSpBB3z7K3HyFxp7myVpTqnjd4ZWAxqeFymvA2GoANgbDVjwrV3Z/yL+5aPfXkioxhYMnURLry2pgSHYhVwB5kb1s3s+4a0NlqkUo88stwUPVBM5ZEPkwTTkeBzUyklgzb/wBIweUTyNi+jTyvwTNRVdPzHaodL3MCt5NKgPyJrO/E4hE0utTGilmYEEBVGScj2VlBBXYdG9osg0ucO3/i/fcXMYORBCkZHhqbMjfU6j4V97M7D/NJpNwZJkTPsTG4+Ln5Uh8d4q11dTXDZ1Syu+5zjUxIXPkBsPdW3eTbDRwqIeLI0nxYll+rTXK4tJkgA7kflLVg+S3nbwBEVFGFVQoHsAwKyVG4Zdd7DHJ9/GrfylBqTXVaQRooRRRRUoRRRRQhFIXPURS8hl+4dO7+KsT/AGh8jT7VDzvZCSykz1TDqfIqf1gkfGseOi5sDm+vsoPda67TuDd9w53AyQocbZw0XrY9pTI+JrXPZVydLdXImVzEsDB9Y6gg+iR5nI2HTY56YPQi8K12wjbqR8jj9G9KnJfBF4fLLa7qsnpRavMFi0er7ogEEeJGfI15nDY50MD4277j13XRgY0uLiLoWB42OnWhZ9NdFb2nDbZSWaEyyZ/hJ/tsjFfutT5wPH0QBUq5Fs6qr2scmTg+gmF2O++/hjbfeo/FZWiC6InlkZtKomOuCcs52RQAdz7AMkgGJytNLPEsr2yQxyKJF0yByS+5Ei6FKvvv13zv55fiJqL7/j/1bXTMJsuN+ZUd+GJaSIFGvh9y4intn9NFMhwkiaug1Yz/ANsX55B04EN7dxRj7jMUuB5B543f5saT+1jjAtrFhqxJIQI8HDZVg2oeIwQN60c3OF8Rg3l0QfOeX9qvTcHmkfDmd30WDiIjxAY6QAnXcXY6E+O4vfRdSfuVa8Mimu2JeZYWLTTNqlZVBbQrdFBI9RABnwrkq8umlkeRzl3dnY+bMSSfma+XF08h1O7O2MZYljjyyaYuVOQ7i7kUmNkgyCzsCMrtsg6sSPLaulLMyJpe80sLWgaALpHk3iHfcOtZTjLW8ZbHTUEAb+sDSB21X4WykU9XeNB7w2s/Uhp15QsBb272wGFimk0jGAFlInAHsHe6fzaTua+C/ug86jBWGIqM4IE8oBViPAqmn+erxMD2txAcfpBv0vT+loOySewbjXc8VELbx3MTxEHpqA1qSPH1Sv59bzXkNYyfo1xNBGf9j6EkS5+8WRS0Y/FVgo8Frk65tZIJNLq8cinO4KkEHYj4jqKurDtF4jD6l7cbeDSFx5eq+RXumv6tKySRskGV4sLoHjvDYbLRNO8l7dF/82ik0BBIDkMsSKF9HI9NtRG2CCa8nh0kuJL2Q3Dkj7SrNHbxjx9EfwhHt69PbSD2a80zX9yGvJjLLFkJqCjAbT4KB453rbQtsmvMcVx8glMYOgXawwiwsTRGKJFkjz2HbxrUlRYYbZcBbWFVx6WI0z+jf41C4rwKylUxrAYjIrLqiGgYK7hwvolSNsMDmqziN/ed7FEtnATKGYRtcMJQsYDFnKxlFwxVdmcZcDOMmr6xRnVWZGjYjdGxqU+IOCQcHxBwa5RxM0YBJGvl/StbM36g4+5/Sueuc+RJLO7WFRkSMoTrg6zhMeODvtvgqRvsTtq6txBbLCv3KrEuM/cjT7+gqz4xwZbvikOcFbNFkk/L9MwJ7CDh/cPbUmz4YHvoA26hnkI8ygBX68fKt80zsXyozv19dvssONaGnM0VmANdr/O/qnLgloYraKNvWWNQfeAM/XU6iivWNGUABYUUUUVKEUUUUIRVDzhc6Yok8JJ41P5IJdvnox8avqWe0BCLZJB/spkc+7dcfNhWXG38O+uxUHZWSNkVivuHxyrpkUMPkQRuCGG6kHxFQuEXupQM5GMj3GrEmvAtoea2BxBsL5FbBQOpwMZJyfifGqSxb6PcNbNtHIXltzvg6iWniyT6ysS4G3ovgD0DV6rVE4tw5LiMxsSu4ZXXZ0dTlHQnOGB3328CCCRUgNAo7H9tBNqh5k7O7O+kEs8bNIFCg95IBgeShgBVZb9jfD0bIgz+UzsPkzEVb2nMb20iwX2lHY6Y5x6MM58Bv/BS/iE7/ck+DMsmauEs0YDc5rpRNeig0dSluw5DtYTmOCND5hFB29oGfE/Oru24YqbgVJxXoVWbcbcbRSh376Vyo3J/V41T8BtgrOCBpfOfeTk/491Xd2mfdUeCDB2qq60QoXEeUYJRhlBU/csAw+RpdvOx+yk6woPH0dSf8BFPozij31eyV7B8jiPI0opa84d2SQ28gkgyjjodb/8ACcg06Xd6tvCZJ3VVRcu3gAOp/wCntrFxnmOG2A1sS77JGoLSSHyjjG7e/oPEgVWWfB5bmVbi8AVUOqG2BBCMPVkmYbSSjwA9FM7ZI1UrnPl+eZxI79T4D9oJsxoN7KVy7ZuzSXc4KSzACOM9YYF3SM4+7Yku3tYLuEFW8tuceiwDHxIzj248TXpnryJarLrdmd7IBpYLbhqwR4TJLEs7Mcs7HqzHxP1DoABVNesYri3kHhMqn8lzob6m+qmQDINLvGzquLWAes0yufyUbJ/Wfzavgc8ztI7hJM4kFxOqeKKKK+hLOiiiihCKKKKEIqLxOxE0MkR6OpHuJGx+BwfhUqkfil81+1wA8kXDbXUJHjYo9zLGMyRpIvpLCp9FiuCzZAOAcq6qN7IK88pqTEhPgpz8CRTKOlVfL9notol8dCk/EZq2Va+cjVxWhv0hea+NUOXjsKzCEk6yQOmQCegJ8D0+dS5TTEUFNg7LHcWqSo0ciq8bDDKwDKQfAg7Gl88rTWw/zCfSg6W8+qSH3I+e8hHhsWUfe0xKazioa4jQHTt09lKUJOdJrf8A1yzniAzmWIfSIcDxLJ6ajH3yCs1j2m8OlGVvIR+W3dnb2SBSKuOZbgR2Vy56JbysfcsbGsHLXLUMvDLNJ4Y5MWluGV0RxlYU8GBBwa62AwEeMDibaR22+/5Vb3FuyxrzpZMpIurYqOp76PAx5nNRpef+Hrv9MtvhKjfUpNK3aDynZw3toqW0CI0N6XCxIoJSOEoSFABxk48smm3s95Xtl4daSrBEsr2sDO6xoGYmNSSzhcsc75JrY3gsbpHMLzpXbrf4S8w1dKqbtQt3KrbpcXDuCUEcLIGAxkhpggwNQyazxpxG59bu7KI+CkT3BH5WO6jOPY/X2V65uwvFbIecF2B/6c/qppiTauZjoGYSXlRi9Ls6n8fZOwlwsqq4Py1DbEugLTN680jF5X98h3A/FGAPAVYs3lWYihErAQXGybKdY1gJ6197nFLnFeMySyGKElI1OGcdSR1wfAe6vXB9aTIO8ZlY4IYlvA7jPQ5pLYHBnUqrmC6V+76QapuXo+/4jLMf9lGqqPLXq3+Qb+VVpfr1FKtpwyV7phBcPb3Aj1oRvE+lsFJojs6nUNxhl3wRk56fDA0Ytod4ok2WyKKpeVuYvpcbh07q5hcxXEW/oSKAcqT60bAhlbxB99XVe3VSKKKKEIooooQl7nzjD29i5h/1mUpBB/vp2EcZ38i2r82sV3wJLXhDW0XqxW5XPixAy7nH3THUx9rGoXMz97xfh0BI0RCe6cEZ3RRFCfZhpGOd+lNF9MpQjIIIwR7D1pXNzNLe6VxFKn4FeiW3jYfegH3gYP1irIUm8uEwTSQHoCCvtVuh+ePiTTUGr53I0wyOY7otMbszQVU2/L5E7uwGkyF9W2cE6gPPPhVpMfEkAe04rKoyaUJ1NxI0kp+1gkIvgFBxn40j3NYy0ppmycYkwKw3t8sS6m6eJ8B7T5D21H4EuIBj1QSF8dv++amtEGBBGQRvRV1pormkaFQOO2JurKeGMgNNBJGpPQGSMqCcb4yaWlm4/EipGvDWVVCjKzDZQAPuql3VlcWhzA2YvBGyVHXZW3Ke7BG2wFef353GMG3bPmpjI+ZYH6q7GFn5IPJdQPelccNzNWuB8yAfY/1YVJe8v8XvJ1ku1sx3cNwiCIyDLToq+lrzt6A6e3rVjwibjVrbQ2629iywxJGCZJckRoFBPo9dqkC6vZujd2PJRrP8psD6jQw4im4kDjyZSP6yNt/Jq0cSeHk5xZrp2S/DM2zj7/zVfdRY+E8Sur2C4u47aNYFmUCJnJPehBn0h4aPrp1mukjA1sBkhQPEk9AB1P8A0NJzcYvz6JiQfja2I/khc/XU7g3AnMgmmYu46ZGAB1wq/cjOPMnG5OBWLFytldzJDZrp/wBJzh2xDVw8gb/6H7omYivZG23lXyoPEuMCEhdDOx3wuNh5knb3CudG7XVUOIAspdjt2iHd6TqHsO5/XVzwThDKe8k2bHog9RnqT5beFXIavEktO2KNluOpVIjorDdVR8NH+lVA+5hYt+djH6vnVle3wRSzdKruShvJcyevMdvYgO3z/QorocJidLiQ4bDVLM4CgvnHH+h8WtrobRXWLSfrjUctaufDIYMmT4SCnWkbtPUTcPn0E644zKpGch4T3iEY3zlabuEcQE9vFMvqyxI49zqG/XXuCFS03al0UUVCdFFFFCFS8f5Ptbwo88ZMsfqSIzxyJnPqyIQ2Nzt03rVF297Da3E0d7cCOF7pIxKsU2oW8jogLumSTo3PtreBNag4hHq5fiVSQ11kjVvhr241YJHhmbGa52PmfGGCM0S4D0TBoO6u+C8MljvIxPcNPKbUO+pI0CamHoDu1GfSyd/ZTWRVVx1/o98kpH2qWIR58AyNkDPhkfoNSmv1xmvKcWDvinWnhoClYRGqg8teljXiLPTG+PL/AK1Ffm1FbB04/KGas7bjcbjIbb5/orCB/wAxonIa5TlUKAq7KBgV7WqS94yF93mdhWCHjYPu/wAeIpy8k3SlMTY8awizT71c+4VAHFgBtv8AoqCOZvSxlc+W399QaOtKbTEIwKKqk40pG5qPdcwInVgPeR+iqiCdgpzUrwoK+iqW144rDIPyOazPxUf96iii1a5rE9spYMVBYdCaXZuaYwcalz7/ANdSI+PKRkY+dNlcNVGYFX5NfCgpZueZEXq6j2A5PyG9ebfmyMnZgfmp+urCXEbJczbq1J5kt8wsR4K36DSrdcTv4TaxpJaMlxA7xloJAVEXdAxkLNhiO8G/4tX3F+YlaMxouqSQFVA3OW2G3xrBzJwz6O3Cc7ujSxE52HeQGV/f6UIx7M12eFOljile3ShfsqXhrngKDy/wa44k11Fd3kixxOkbR28ccKuskKSHLsGkwdRUjPTyzWyuHcPSCGOGMYjjRUQZJwqABRk7nYUvcBkI4reLnZre0kA9uq5Rj7/QUfAU1V6fDSGWFrzuQEpaGmgiiiitCEUUUUIVbzLe9zZXMuCe7t5XwNidEbNgH4Uh8Us9EHCbUH/a2S+l4iEpIwOBsdMTfEYpr7RD/ou6XBJeLuhjrmZhGPf6/SqfjEWri3DkyMK8kmD5R28q5HtDSL865WN+aeFvjftSduxTJzbAHsbgEAkQSMuRnDKhKt7wRmlPlLlEXFlbTyksZII3ILNpyyAnCjp16U48yf6lc/8A28v/AC2pV5A51sU4XZpJeWqSLbxqytPGrKVUDBVmyDtXQfDG825oJ8QqnNB3TBb8pxKMBVHuUfp8ah3nIkTHK+i3muU/Rt9VTP398O/D7P8ApEP7VH7++Hfh9n/SIf2ql0THDK5oryCXltVSvZ3GQQxZiRjJc6h7iuMGl695Zns/WV7iAf7SIBLhB5tGuEuB+Sob8VjTv+/vh34fZ/0iH9qvh564d+H2f9Ih/apPhocuXIK8kcsdEt8H5eivI9UV2ZYs4YA4ZT4rImkMrDxVgCK98x8MhtIlihjjkvJsrCjKCMgelLITuIkyCx9wG5FfOMzcKlfvoeJW1tdAbTRXMIY46B1LFZF9jAjyx1rxy7xWyjmkuLriVlNdPgF+/hVQiZ0Rxx94dCDJbGTlmY+WJjwsMf0tA9Epb33WvOIwXVpdyWkkxJAWRGYAa43XqApAGHDrjH3NQOEm6ub5IoJVV49cpJGUxGMKGXqys7Kp9+fCmDtj4xDeXEH0SaNzDE+qWJlkBMrqEi1KcHGh2I8NQ8689jvFbW2luFu5Y45WKESSusYZcEaBqIA0sGOB9+KzNw8InsAd16KRrW8MDxCMx0z0Nr37302rxTxwThkF/EXVWtrlDoniBAeKQdQcbOp6q2PSBBqPxrgdvaAG5nkkZto4QS0khHgkS+k3tOwHiRXrjvELIzC5s+KWUF0F0FjNC6vGeqSR94NeCdSnOQfYTUjgN1wq3YyvxC1mun9eaW5hdz7AS2FXyRQFHgK0OwsDnZiwX5Lz2XoofDeR5Lwh7hBa2wOUgiI7x8eqZ513/MQ4/Gar6fs+gY5Ax7iQPlU39/fDvw+z/pEP7VB584cP/r7P+kRftU7oY3Ci0ewU8sL5YcnwxdFGfPGT/KOTXm85Kt5Nyoz59PrXFH+UHhv4dafz0f7VeT2icNH/ANda/wA8n99Ty2ZcuUV2oUp5beyXeQrMJxfikWxS3+iCIddHewuz4J33PWrTtLUCK0cnAS/h+PeJJCB7N5QfcDVV2bXSTcU4xPE6yQvLbBHU5U6InzgjY9RV12mp/o8sOqXFq+fILdREn4DNVyRtETmNFCjt5J2itlg4XLjjC+j/AAvDiS3tguFCgD/8hvqpypIhOOJ2Lff212n/ACJM/JDTvWThTs2EZ6/yUz90UUUV0kqKKKgcd4wlrbyTuCVQbKvrOxIVEUeLMxCj2sKEKn7Qd7aFACe8vrNduoAuo3Y/AIT9dVyHXx+EbHu7O4YezVJbLn6yPnWa04JJLJHcX0rPMjd5HCjaYIG0suFAwZWCsQXcnOTgKDioHMitZXB4pHh1jiKTRkDLQl1eQo22lxpBGdjjBx1HnnY6KTGMcDoNL8TatykNTjzEubO4HnBL/wAtq5+5aH+aQ+ip9AeA8z410TeYaF/EGNvkVNc4ctXK/RYhnfTj6zWvil8ttd/6Wzh5p58li4jzlFBK0TREspwSAuOmdt/bUf8AyixfxT/1f76lXvKkE0hkbVqY5OG26Y6Y9lYzyRaj+MP53/SsLH4TKMwNrc74qzlIpS+C83R3MhjWNgwUtk6cbEDw99XCy58BVRwzgEFu+qNTqwRksTsSD06eFWjS1kmMZd/quvFaojJl/wBh18ErS9oSqzK0G6sRswPQ4+9rye0WP8H+tf2asZeU7ViWKHJJJ9NupOT418bku1KnClWxsdTHB8DgnB+NbhJg+rT++qy1i/8AkP30WLhY1AMwwzyGVh5Z9VfgMD4VXcy25VjInrI2sfpI/X8KmQ3DRuY32kA+Dr98vs9nhVfxW+LHQgy5+oHbJ/UKvY8kj9Ffhevn+G+C+V3y1Q735d7Ugdpp/Bx/L/8AhV5y3zQboOe7CaNPjqzqz7B5fXVTwzkyHulMqlnO59IjHkNquOF8Lit9XdKV1YzuT0zjr06msk78LlIjBvvrX8ryMPxIcDI4V++Cs77iIjheQgHQjNjpkgZAz4UnHtOb8HX+X/8AGmidFdWRxlWBBHmD1G24qrHKtoDtCPi8n6NVV4eSBoPNaSf3xCtnM7iOW4Afvgqr/Kc34Ov8o/s0xcJ4w1xbiUIFLZ264wxHXx6ZqOnL1sP9inxBP6TUgssMeEAVRnCgbZJz0omkgeAImkG/3qlh5wd/sdYT72HJiK+z1+l4PwhT+800dpMeeE3n4sDP8Y/TH1qKVOwIE2l456tfyfVHGf7VX/aLxZjGLCFA815FKhJOFihKhJJSBuzZkUKu2SdyAK9GCI4gXHQBcCTV5ruVDkn+28KkzgfSnjP59pcYX3ZUfIU+0lnlpntoozKyTROskcqqhKyKpXVpcFTszAgj7r41Y8vcfmM7Wl2EFwqd5HJGCI54g2ksqkko6kqGTJ9ZSCQduRwjER5OTeuqHg7pjoooruqtReJcTit4mlmdY4lxlm6bnAHtJJAAG5JApP4txV+IGJIoJYrWO4imknnXuldYHWQJHCxEjamA3ZVAwTvsCy8y8D+l25jDmNw8ckb4DaZIZFkjJU+supRkbZGdx1rX97wi6u7p4Li5ja2gK/Su6iaMMWUOtuC8jE6kZWYgDAYDLEnTzeISyxx22g3qT08h1KdoBKfcZxgg53G9VXGWguBNYNKollgcMgILqjjTr0+GCR1pcjufpF7DPl8SXHd2yqzAGO2SRrqcgEBo9TJEMgjKAj1waz2nBVuuI3sWp4tKW8ySxkB0lLTxsdwVYNGiqVYEEIOhAI85Hw8ukbHdOLcw8D0tWl2lq64Tx6dWjs7yOMSSQusUsUhZJWiQFwUZVaNivpY9IbNvtvzbwnmFYoVQjJGfHzYn9ddO8B5MEE/0mW4lubjQY0L6VSNGIL93EowC2FyxyTpA2G1TzynZ4x9Etsf7mP8AZr1TYXyRBs9E+CiKYxOzNXMi85R+Iavo51j8m/x8K6X/AHnWP4Ha/wAzH+zXPHbFYQrxiWOCOONUiiBVFCjUyaidKjGcMKqOBgAshbI8ZK9waAP31UP9/Mf3pH+PdWNec1J/vyKXPoXt+qvhsvd8qrGDw/Za82J7D99UyPzgPDHzNeRzgMbnf2Va9iPC4p+K6Joo5U+jyHS6qy5BTBwwxneuhF5NsR0s7X+Zj/Zq0YCGtlkdjntNUFzFd8chlGHY5G6kdVPsqFZ8VSJsghyTnUevyrq396dn+CW38zH+zR+9Sz/BLb+Zj/ZqwYRgGXok+Pf2C5nTnZfEZ+VZG53j8F+utk9vXBLaHh8Rit4Y5HukXUkaIcd3KSMqM42G1aMFj7vlVDsDANwtMOImlFtaExNzgD0x8Sa+Hm72r9dUBsR/gVFmixmpbhIDsE8ks0YtwCZjzd7RWG45nLDGVFdN23J1g8SE2VqQUU7wR+IB+9o/yf8ADvwC0/mI/wBmrRgoh0WT/IP7BIfYzxRbTgk9zKGKNeOyqg1O5cQxIirtlmkGkb433IFMtpHLPeve3EP0aNIFijV3RnwHaSV5NDFEHq4GSfROcZq/v+VIJLRrVEEERKsvcqqaHRw6SKAMag6qem+N8ilTjfLl1HazzXlzHcQwQSS90kRiEzRRl1WYl2GjK7qBg7A5GVNeNhmlaIo6ync9fRYQ4WSU1nzFUfMbNHLaXKo8gt52MojGqTuZIZI2Ij6uAxRiBk+jkAkVQPbyLw6xtorhoA8iwGVcE5NtL3OSykYacRDbBOoAEE144hf3MsEV7bDM8WUuYCTnCsQ5XSCe8jYMCADkatmIUHy8MT4nMnYRuQL01Hftatu9FsXg3MVvdqWt5kkx6wB9JT5Oh9JD7GANFIV9yjc8V7uVmjtUEeVubeTVLKH0lVyqj7Tj0tz1C7eNFeyhe97A57cp7XaoPgtnVQ8X5ItbmUyyo+tgofRLLGsgTOkSIjBZMZx6QO23Sr6irSAdCoSvx7luUSQTWQhV4IpIRFJlIu6k7s4VkB7sqYlx6JGMjbrUjlDlprVJHlcSXM765WUYUYGlI0B30KPPclmO2cBgoqsQsEnMr5qq/BTelIoooq1Qikjm7shsuITNPJ3sVw2nU8TgatK6V1KwZegHQA+iN6d6KEbLn7nDsT+idx3N3I4nuVhCvGCV1RSOW1Bhq/g+mB19lR+Edj/eXyWs1xLpaGWRiqBGBjaJQNy2xMv1VubnSJStqzY9C9hI97ao/wC2R8ap+HP/AKfA8rCY/Oe1/urlyyvGNZEPpIJOg8VdzH5dz7qbyZ2X2fDGMkId5ipUySNqbSTkgAAKBsPDO3Wm6iiuoqUUUUUIVZzDy1b30Pc3MYkjzqAOQVYZAZWBBU4J6eZrUPO3Yrb2yRtbTXAaW5iiCuUdVErEbeiDt4ZPvNbxpY5/UdxbsfuL+zPzuET+1VU1hjiN6KZri06FaYteyFmvobV7p17xJXLd0Mjuu72A1+Ovr4Y8af8Ah/2PfD0bVK9xP+K7hV8N/QUNnw9bxqwVs8ftx5W1z9f0en+s3D3ukw7Xv3N/yU8j3E0SV4iiCqFUYVQAB5ADAFe6KK3KpFY54A6MjDKspVh5hhgj5VkooQtajlm+EA4d3QaISxaLzvE9GKKRXVzEfT78BAB6JUtgk4yKYuMchpLO08NxPayPjvO5KYcgAByrqwV8ADUuCcDOcCmiis7cNE1paG6E3W4U2VE4TwuO2gjgiGIokVFHU4UYGT4n20VLorQoRRRRQhFFFFCEUUUUIRRRRQhKPabCr2kSumtGvrMMmM61NygZceORtj21RcmWFvFxuVbe3aAJZHOtSrNruV9LLEsw9AAE+W1X3aFD3gsYtTKsnEYQSpww0RyyqVPgdca71U8B4e0PMD5lklEnD33kILgxXMYAyABpxJ0x1zTAiiK9UFo3zelb+q2HRRRSoRRRRQhFKfabErWIVl1o13Zhk66gbuIFcHrkbfGmylftFh12iJuNV5ZLsSDveQjYjcH2ihCVuB8It7bjlutvavbqYboEvn08C30gFnY4XfA2A1bVtGtfLwgQ8dtSHmfVDdjMjs+MLBgDPTIz78eytg0ziCdBSKA0Bvx2RRRRSoRRRRQhFFFFCEUUUUIRRRRQhFFFFCEUUUUIRRWue1ntVPCwkMCI93Iur08lI0zjUyggsSQwAyPVJPkV+HtY4rZLHPxOxH0OYAo8WFYFhqXI1sASPuX0n5EUIT7zZKpveGREjJu5JNPjiO0n9LHkGYb+0VS8V47Dacbt5biRYo5ba5iDOcKGEsDjLdFzg7nArR9v2lzpxd+JAB3ZnwkhJAibIEYK4xpTYHzGcHeovPPPs3FJVeVI0VNehUztrIzqYn0j6I8unSpSkahde0Uh9iXFHn4NB3mSYy8Sk+KRnCYx4BcL+bT5UJkUUUUIRSXzxx+H6TZWQkBuXvbeQxjJIjjfWzNjZRsDv1xt0NOlci85cTuIeNXUwd0uEu5SrbggByI8Z+50YA8CuPA0IW+ub+Mx2nELGaaQRxC4lV3OcAPayBQcDYa9G/h1NPltcrIiujK6MAyspBVlIyCGGxBHjXHXMfON3flTdTGTT6owqgEgAnCADO3WmHkO74vdoOH2E7xwoWkJDd2IwxHWZRrUFvuV6lm261JKVopdUUVzrwTtJ4hwjiJs+ISmeFHVZdbGVlVwGEiS+ucBg2k522wD06JBzuOlQmX2iiihCKKKKEIooooQiiiihCKKKKEIooooQuXe3YSfu3Nr9Xu4u7/I7sf29dQbztSuJeE/ubKqOg0BZTnWI42DImOhI0gavIY3O9br7XOy48URJoCq3kQKjVssiE50M2Mgg5Knp6RB65HN/FeCTW05gmTRMCAV1K3Xp6Skj66EKDUm+4dJCVWVSjMocA9dLdCR4dOh3rcfZf2IP3i3XEFTuhvHBlX1nf0pcZXQOoUEknrgDDbU4X2d8Pt5u+itkEv3LHU+j/dhyRGNz6uOtCFG7KbYx8HtVaFoGCHUjZDE62y5B3Gv18eGqmyiihCKKKKEIrljtj4LdpxWeW4jwk0n2mQDEbRgaYxr6BwigMDvkZ6EE9T1jmgVxh1Vh5MAR8jQhcVcRsDDIULxvsDqjcOpz5MP0Hep/LfOF3YM7WkxiMgAf0UbIUkjZ1I2yd/bXTPaB2bQcSte7UJDMh1RSBRsT6ysBjKsAM+4HwxXNXNPJV1w+URXKAFiQhVlYNjG4wcgbjqB1oQqq/v5JpGlldnlc5ZmOST7TXZfLysLO3D51iCLVnrq7tc59ua0d2a9h8skyXF+qrbqQyxZVzKR01aSQEz1BOTjGBnNdA0IRRRRQhFFFFCEUUUUIX//2Q=="/>
          <p:cNvSpPr>
            <a:spLocks noChangeAspect="1" noChangeArrowheads="1"/>
          </p:cNvSpPr>
          <p:nvPr/>
        </p:nvSpPr>
        <p:spPr bwMode="auto">
          <a:xfrm>
            <a:off x="155575" y="-1905000"/>
            <a:ext cx="3086100" cy="398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08" name="Picture 4" descr="http://images1.wikia.nocookie.net/__cb20121014113152/spongebob/images/a/ac/Spongebobwithglass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533400"/>
            <a:ext cx="3086100" cy="398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it: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8382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 your art notebook, draw three examples of geometric shapes and three examples of organic shapes. 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Shape?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Shape is an </a:t>
            </a:r>
            <a:r>
              <a:rPr lang="en-US" u="sng" dirty="0" smtClean="0"/>
              <a:t>Element of Art.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What is the other Element of Art we learned about last week?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When a line crosses itself or intersects with other lines to enclose a space it creates a </a:t>
            </a:r>
            <a:r>
              <a:rPr lang="en-US" b="1" u="sng" dirty="0" smtClean="0"/>
              <a:t>shape</a:t>
            </a:r>
            <a:r>
              <a:rPr lang="en-US" dirty="0" smtClean="0"/>
              <a:t>. 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Shape is two-dimensional.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It has height and width, but no depth.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1.bp.blogspot.com/-X5j_A5O59wI/ToowTU5r0II/AAAAAAAAAFs/KghtRdoN_vs/s320/sh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Geometric Shapes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Circles, squares, rectangles and triangles.  </a:t>
            </a:r>
          </a:p>
          <a:p>
            <a:pPr lvl="1"/>
            <a:r>
              <a:rPr lang="en-US" dirty="0" smtClean="0"/>
              <a:t>We see them in architecture and manufactured items. </a:t>
            </a:r>
          </a:p>
          <a:p>
            <a:pPr lvl="1"/>
            <a:r>
              <a:rPr lang="en-US" dirty="0" smtClean="0"/>
              <a:t>Always </a:t>
            </a:r>
            <a:r>
              <a:rPr lang="en-US" u="sng" dirty="0" smtClean="0"/>
              <a:t>symmetrical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Parts that are exactly alike on both sides.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Organic Shapes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Leaf, seashells, flowers.  </a:t>
            </a:r>
          </a:p>
          <a:p>
            <a:pPr lvl="1"/>
            <a:r>
              <a:rPr lang="en-US" dirty="0" smtClean="0"/>
              <a:t>We see them in nature and with characteristics that are free flowing, informal and irregular. </a:t>
            </a:r>
          </a:p>
          <a:p>
            <a:pPr lvl="1"/>
            <a:r>
              <a:rPr lang="en-US" dirty="0" smtClean="0"/>
              <a:t>Always </a:t>
            </a:r>
            <a:r>
              <a:rPr lang="en-US" u="sng" dirty="0" smtClean="0"/>
              <a:t>asymmetrical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Parts that are not equal in shape, size, or arrangement.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05248" cy="688848"/>
          </a:xfrm>
        </p:spPr>
        <p:txBody>
          <a:bodyPr/>
          <a:lstStyle/>
          <a:p>
            <a:r>
              <a:rPr lang="en-US" dirty="0" smtClean="0"/>
              <a:t>Geometric Shapes: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855240" cy="688848"/>
          </a:xfrm>
        </p:spPr>
        <p:txBody>
          <a:bodyPr/>
          <a:lstStyle/>
          <a:p>
            <a:r>
              <a:rPr lang="en-US" dirty="0" smtClean="0"/>
              <a:t>Organic Shapes:</a:t>
            </a:r>
            <a:endParaRPr lang="en-US" dirty="0"/>
          </a:p>
        </p:txBody>
      </p:sp>
      <p:sp>
        <p:nvSpPr>
          <p:cNvPr id="15362" name="AutoShape 2" descr="data:image/jpeg;base64,/9j/4AAQSkZJRgABAQAAAQABAAD/2wCEAAkGBxQHBhUUEhQVFhUVFxcbGRIYFBgYGBgYFxgWFxUXGxcaHSggJCAnGxcaIjIiJSk3MS4uGSI3OTMsOCgtLjcBCgoKDA0NGxAQFCwkHCQ0LDcsLCwsLCwsLCw3LCwyLDQsLCw3NywsLDcsLCwsLCwsLCwsLCwsLCwsLDQsLCwsLP/AABEIAMUBAAMBIgACEQEDEQH/xAAcAAEBAAIDAQEAAAAAAAAAAAAABQMEAQYHAgj/xABOEAABAwIDAgcMBAoJBQEAAAABAAIDBBEFEiEGMRMVIjVBUdIHMlJhY3SBg5KUs7QUVHGRIzM0NkJTYnJz0yQlQ5OhssHR1AgWgqKjsf/EABQBAQAAAAAAAAAAAAAAAAAAAAD/xAAVEQEBAAAAAAAAAAAAAAAAAAAAAf/aAAwDAQACEQMRAD8A9lxarNFQl7QC7MxoBJAu97WC5APhXWHNV+DT+1J2VxtFzX6yD48apoJuar8Gn9qTspmq/Bp/ak7KpLhzsrbnoQTs1X4NP7UnZTNV+DT+1J2V4rgbKnus4vVTzVktNRwHkxsdlAacxaDrluGi7nm+/q3ds7m8E2z2ITslxSmqqQNc5jfpGeZoZYmS1zlaG3uA4jp06Q79mq/Bp/ak7KZqvwaf2pOyvP5e7PFypY6GrkpGOyuqwyzd4HTydbiwc4HUaBdi2l7o1HgOAw1JLpRUi8MbByniwJNnWsBcA31BNrXQXs1X4NP7UnZTNV+DT+1J2V1HZ7upRYljrKSppp6OaS3BtmbYOv3o1AIJ6NLE6XvZaeI92amo8SngFNUvlhkezK1rSHGMuD3Ah1w0ZSd3Tu3oO9Zqvwaf2pOymar8Gn9qTsrzs93Olkog6OmqXvAJkYA20bQQMxfci2o1t9tlfqO6hR0+xrK88JkkcWNhAHCGQXzNtewAte97Wt0kBB2XNV+DT+1J2UzVfg0/tSdldQwDuosr8bZTVVJUUck34rhmkNkv3ouQCCToNCCdLrpI7rdR/wB+l3B1X0TJf6DwMfCA8GBm3Zsubld9/sg9lzVfg0/tSdlM1X4NP7UnZXTcf7rtLgWOS0skM7pIsoGRrSHucGFrW8q+599eo7zYKBtZtbDjkGGzvNfTcNLM1kcL2NzGOWKN3CgkaZtLfvIPUc1X4NP7UnZTNV+DT+1J2V1TanunRYLjppIKaerqGi744hcN0zWuASSAQTYWF997hV9httoNs6N7og9j4iBJC8DMwm9jpvBsdfEdAgqZqvwaf2pOymar8Gn9qTsrzf8A6gMbqcLoKWOGSSKKZ7xLLHcO5OTK3MCN4LzlvysviKjbH4QG7SwPwnGWys0MtNO97ZJLHlgQluoLb6kXadbneg9hzVfg0/tSdlM1X4NP7UnZXj1Ztp/2v3Yq0zOqJY8gZFTMcXXleIC0NYXZR+lr4/Gu+bG90um2oE4ySQPp2l8jJADyG3zOGXXkkai3SN6Dsuar8Gn9qTspmq/Bp/ak7K8/f3aIjTumZQ1jqVrspqgwBgNwN98t9RoXdI61X2j7qVJgFNSyOZK+OrZnY9gbo3k3zBzgbjNu8SDtOar8Gn9qTspmq/Bp/ak7K6PRd2CB2LRw1NLU0rZiODllYA0hxs1xG8NPWLgX6tVu7S902PCsddSU1LUVk8YvIyFpIZuJFwCSRcXsLC4F73ADtear8Gn9qTspmq/Bp/ak7K6/g/dJo8T2YnrOXGKb8dC4DhGOOjW2vY5joDffvtYqJRd2COaeIy0NXFBObR1BZdrhexdYbwN5yk+lB3vNV+DT+1J2UzVfg0/tSdlUkQTc1X4NP7UnZX1gde7EaDO9oa4STxkNJI/AzSQ3BIG/Jf0qgo2yfNb/ADqu+cqEGbaLmv1kHx41TUzaLmv1kHx41TQFw5udpB3Fcog/POB4ge5VX1lFiEEz6WouGyxgXc2zm3aSQDmY7XlXaWrT2HwcY9tDXnD6eaKmmop4ojJmLQ9zY2hrpdRdzg42ubA+JfpEjMNVyNAg/KlDNT0Gzr6eplxRlS1zmHD2PyROLnaCzmnLe+oIJvuBuu1bTYFJs3hOD1jKeoMFI4vkhkDTLGDPw4z5QAL3IuQLEAGx0Xv5YC69hfrtqvpB4TjOMt7pvdBw/wCgRSZKV7XyzuZlDRnY83te1gwgXOrnWHWqvclhA7peMPLdeFlyuI1ymokLgD1GzfuC9ga0MGgA+xcoPBO5BAI+5ti5LbExSXJbqWinfYeManTxldZlwWaq7mFHOxshZS1NRwoYCHtbJwLhINNLZN9tMwX6hRB+c8HjpNotsKRlPLitWWOa8ySyMtAQ5jrkOaeTyeUQRuAGYlW9rMdZsf3bzVVDJOCdAAC1oJdeMN5NyAeULb17e1gZuAH2BckXQeO7MRif/qArHltxwJLHEbnZKcXB68pcPSV9d3ZhdtDhNgTaWQnTcM9NvXsKIPC24oO5x3WKyatjkMNWHmOdrc2j3NksPELZSN4IHQvQe5xtSdqoJpW0RpoQ/wDBylwvPcuLnZQ0ajS5uRdx10K7k5oeNQD9q5GiDzvuwY3U4LRxFlHDV0jifpDZInSZcpaWnfZoIvZxabEfYvJMQNNtTtZS8R0k0EgeHSEjktcHMLJAGucGtbYknT7F+n1w1obuFkhXj+zcIf8A9Qda5zb2hOVxbudkp2kg9di4fYSo+GSz0fdOxuSlYTM2mqTFZua7xJB3rbco9Nuk9a95RIPypXYmMX2TkMtViU9aXcuAuJpo2iUavBvpa1gLWcQLaKttXI6mwTZ9zYzI5rCRDYkvcJYiI7AE6nS1ulfpSy63tNsXDtJjNLUSvla+kcHMawtDSQ9r+UC0newbiEHku3mOu7qVbS0lJSVDHxyEyPljA4PMADexNmgXJJtew0U7G8Pbsz3Q6z6dPW00dQ98kVRTG3CB7y/K7rtmtpuI8d1+kF8uYHjUA/ag8M2Hw+J+yGJVDaOuqIpg0GOWRhfUND3O4SMtYHZ23zHfroC4grptHi5w4QDB6jEG1BeQ6gdaRgOt9WgNfr0GPpJNra/qfcuA0A7kHzCSYRmADrC4G4G2tvSvtEQFG2T5rf51XfOVCsqNsnzW/wA6rvnKhBm2i5r9ZB8eNU1M2i5r9ZB8eNU0BERAREQEREBERAREQEREBERAREQEREBERAREQEREBERAREQFG2T5rf51XfOVCsqNsnzW/wA6rvnKhBm2i5r9ZB8eNU1M2i5r9ZB8eNU0BYK6rZQUrpJDZreoEkkkBrWtGpcSQA0C5JAGpWdSSOMMd11ZTAadBne2+vjZGQR0fhr72hBxFBPiADpXugad0EeUvt1SS2PK3aR2ANxmeNV9vwt8IvDUSNI/RkPDMJ/aDuX7LwqiINDDcQ+lOcyRvBzR2zx5sws6+V7HWGZjrGzrDvSCAQQN9Scfb9GjbUjvqe5d44Tbh27rnkgPAG90bfGq29AREQFhq6ltHTOe82a0XJ1P3Aak9AA1JWYmwUWkHHdU2Y/iGG8LeiR31g9bR+gN2pfrdmUMIoJqwfSSTHONYoS45GM/VSZbgl+mci+U5bXyAmrhtcMQpcwBaQS18brZo3jvmOA0uOsaEEEEggrbUrEqd1JU/SIQSQLSwj+1YNxb5Ru8eELtO9paFVFipqhtVTtexwc1wBa4biDqCsqAiLQrsUbTTiNrXSSkXELLFwaSRmcSQ1rdDq4i9iBc6IN9FL/pcwv/AEeLxWkm/wAbx/db0o6eqpdXRxzN6TE7I/0Ryck+mQelBURa1DXMr4c0ZvY2IILXNdoS1zHAOa6xGhF9QtlAREQERTsbqHRUwZGbSzO4Nh35SQS6TXTkMDna6EtA6UFFFHwJnFkjqTXLGA6EuJcTCdMuY6ksddviaY7m5VhAREQFG2T5rf51XfOVCsqNsnzW/wA6rvnKhBm2i5r9ZB8eNU1M2i5r9ZB8eNU0BStnTwlLI8izn1FRfxhkr4WH+7jYqql7OXbQva7e2ep06gZ5HM/9HNPpQVEREHzIwSMIIuCCCOsHetDZxxdgEGY3cImBx63NaGuP3gqgTYKds1rs/ASLF0THEdReA4j0XQUkREEWrPHdU6Efk7DaZ3RK7pgHW0fpnd+hrd4baGgUasBwaqM7fxD9Z2eAfrDfFbvx1AO0LXZrAOYaIOUREEWf+oaoyD8nkdeQdEMjjrNboY49/wBAJznQvcrSiyf17Vlo/JonEP6ppGmxjv8Aq2OHKt3zhlOjXg2kGli1YaOjuwB0ji1kbTuL3mzb21yjvjbc1pPQucLw9uHU9gS5zjmkld30jza73H0AADRoAAAAAWDEG8JjFMDuaZXj94MyD/1keqaAiIgkYzB9Ef8ASoxy4x+EaP7WEauaQN7mglzOm9xcB7lWY4PYCDcEXBHSDuK5U3ZsZMBhaNzWBo/dZyW/4AIKS0q3FYqKYMe/luBcIwHOeWggEhjQXEAkDQdI61urUxKgbXxAElr2m7JW2D43bszSQR4iCCCCQQQSEGtxyJB+DhqH+LgTF8fIFxh0T6rEHTyxmMhuSKJxYXNabOkc4sLm3c4NFg46RNO8kL6w3EXOqOBnAbO0XFrhkzBYGSO5OlyMzCSWEi9wWudTQTsXpnPySxC8kTrhtwM7HaSx3PW3UXNszGE6BfDcYLWXkpqmP/wbIfuge9VFpYliAog1oBfK+4jiB1cRa5J6Gi4u46C43kgEPinxqGoqGsDi17r5Y5GPie7KLus2RoJsNdFQU/DsPMMhklcHzOFi+1mtbv4OMdDb+kkXPRaggKNsnzW/zqu+cqFZUbZPmt/nVd85UIM20XNfrIPjxqmpm0XNfrIPjxqmgKTEfoOPvadG1ID2nysbQyRt+sxtjIHTkkPQqy1cRohiFKWkuabgtkbYOY8ate0kEXB6CCDqCCCQg2kUiLFH0YDaphDt3Dxse6F/7WmZ0fWQ/QXsHO3r7fjsb9IQ+Zx3NjYSPTIbRt/8nD0oG0Ly+iELb56g8GLb2tcDwsl+jLHmIvpmyjpCptaGNAGgG4KdhtC9tQZpy0zOGWzSSyJl78GwkAnWxc+wLiBoA1rRSQEREBRab+oqlsR/J5DaJ3RE87oD1MP6HQDyNOQDaWKqp21dO5jwHNcCC09IKDKpOIzurar6PESNLzTNNuDYdzGkf2jhut3rbuNjkDtX6ZUUY+jWMkx/FVDmksdH+sltYBzNzmgjOctsuchtbDqJuH0oY0km5Lnu1c951c9xHST1aDcAAAEGangbS07WMaGsYA1rQLANAsAB1WWREQS8eBihZMATwD87mjeYy1zJdALmzHl4A1JYB0qkx4kYCCCCLgg3BB3EFfSjillwhx4BvCQkk/R8wa+O+p4FzrNLb/2biALmzgAGILCKY3HoR35fGR0Sxvj18Rc0A/a0kLh2NtkNoY5Znfsxuaz7eFflZp1Ak9QKDPjFaaGhJaAZHWbGzwpHaMbpra+pPQ0OJ0BWXDqQUGHxxAkiNjWgnecoAufGbLVoqF7qkTVBaZACGsaSY4ge+DSQC5x3F5AuBoGgkGkgIiIJWNN4SrpW2vee9+luSKV9wfGWhp8TyOlVVDxSpdFtDFlikkLYZeS1vJzPfCGl0jrMbYNfvNyCbA7llGHS1+tTJZv1eFzms6NHy6PfrfdlaQbFpQV1KiZwe08hNvwkEWU9P4OSXOL9X4RmnjXy3BfoLf6I7gQP7HLmgt1CK4yerLdTchy1TVPO0FPwsL2PtNHmbeSHK9rZS4SAC2sDRyw0knQFB2FERAUbZPmt/nVd85UKyo2yfNb/ADqu+cqEGbaLmv1kHx41TUzaLmv1kHx41TQEREBERAREQEREBERAREQEREBERAREQEREBERAREQEREBERAUbZPmt/nVd85UKyo2yfNb/ADqu+cqEGbaLmv1kHx41TUzaLmv1kHx41TQEREBERAREQEREGhjOIHDqO7WGSRxDY4gQC95ubAnTRoc4+JpW1SVLaylbIw3a9oc09YcLhTqT+sMYfL/Zw5oo+ov04d++2hAjHSC2UbimH/0DFJIP0X5povS4cOz0PcH+tsNGoKyIiAiIgL5zjrH3r6XXsBwSmmwiNzqeFziLlxiYSSSbkkjegv8ACDrH3pwg6x96n8QUv1aD+5j/ANk4gpfq0H9zH/sgohwduIXKgtw2Gh2ohMUUcZMFTcsja0kZ6XQ2CvICjRYhU1L3mOGAsa97AX1D2uORxaSWiBwGo6yrKmYD+Tyfx5/ivQfPD1n6im96k/46cPWfqKb3qT/jqqiCVw9Z+opvepP+OtXFcVq8MwuWZ1PTlsUb5CBVSXIY0uIF6ffor6jbafmdW+a1HwnoLKIiAo2yfNb/ADqu+cqFZUbZPmt/nVd85UIM20XNfrIPjxqmpm0XNfrIPjxqmgLhzg1tzoB0rlT3N4wqiD+KjNrdD3jU362t3eN1797qHIqX1n4kAM/WvBIP7jAQSP2iQNxGYLBiDI6KnzTOllJOVrM2sjj3rGxsysJ06RoASSACVWUjDW8YVzqh3etLmQjqaDZ8n2vcN/ghvWUGpSbNMqKhstRFEHNIcyFjGhkZG4kgAvePCOg6AF2JEQFoY1VupaO0duFkIjiBFxndeziLi4aA55A/RY5b6k0Z4xxh8u9kOaKPqL7jh377aECMdILJRucg36CkbQ0bI2XysAAJNybby49JJ1J6SStXG6d0tKHxi8sLuEjHhEAhzNdOWwuZc7s1+hUUQYqSpbWUrZGG7XtDmnrDhcf4LKpOH/0DFJID3r800XpcOHZ6HuDvslsO9VZAREQFN2c5ji/d/wBSqSm7Ocxxfu/6lBSREQS6n85oP4FT/npVUUup/OaD+BU/56VVEBTMB/J5P48/xXqmpmA/k8n8ef4r0FNERAUbbT8zq3zWo+E9WVG20/M6t81qPhPQWUREBRtk+a3+dV3zlQrKjbJ81v8AOq75yoQZtoua/WQfHjVNTNoua/WQfHjVNAWlguuExHpcxrj43PGdx9LiT6VurQwd3B05iOhhOS37A/FHx3ZbXrDh0IM2JzGmw2V43tje4faGkj/8TDqcUmHxsbuYxrR6AAs00QmhLTucCD9hFitbB5TLhzM3fNGR/wC+zkP9FwbeKyDcREQaGNVbqWjtHbhZHCOIHUZ3X5RFxcNaHPI35WOWxQ0jaGjZGy+VjQASbk23knpJOpPSSVr4hhgralj+EkY6MOAyFtuXluSHNIvybA7wCesrHxU76zUffF/LQU0Uzip31mo++L+WnFTvrNR98X8tB9Y3TulpQ+MXlhdwjB4RAIdH1cthcy53FwPQtykqG1lK2Rhu17Q5p6w4XB+4rR4qd9ZqPvi/lrYwygGG0uRrnOGZ7ruIJu9xe7cBpmcdOhBtoiICm7Ocxxfu/wCpVJTdnOY4v3f9SgpIiIJdT+c0H8Cp/wA9Kqil1P5zQfwKn/PSqogKZgP5PJ/Hn+K9U1L4nyPcWTzMDnOdlaWWBcbutmYTvPWgqIpnFTvrNR98X8tOKnfWaj74v5aCmo22n5nVvmtR8J6zcVO+s1H3xfy1hrMA+nUb45KiocyRrmObmjF2uBa4XEd9xO5BZREQFG2T5rf51XfOVCsqNsnzW/zqu+cqEGbaLmv1kHx41TUzaLmv1kHx41TQFo19K50glhIErRaxNmyN38G627XUOtdp6wXA7yINOhxFlY4t1ZI3voX6Pb47dI/aFwetY6gGhqjKBdj7cI0DUEAASi2/QAOHUGkd6b566gjr2gSNvl1a7UOaetrhqD4wVp/QZ6f8VUZh4M0fCWHUHNLXelxKCmx4kYCCCCLgjUEHcQV9KDBT1dLVDI2DIXXe0SPDdd7mNLDldfXfY66XOZXkBERAREQEREBERAU3ZzmOL93/AFKpKTFgpgjysqJ2tG5oMVgN9heMn7ygrIpnFT/rVR/8f5ScVP8ArVR/8f5SDip/OaD+BU/56VVFOpsK4GtErpZZHNa5ozllgHlhdo1g15Dd6ooCIiAiIgIiICIiAo2yfNb/ADqu+cqFZUbZPmt/nVd85UIM20XNfrIPjxqmpm0fNRIBNnwkhrS42bLG5xsASbAE6Jx7D5X3ebsIKaKZx7D5X3ebsJx7D5X3ebsIKaKZx7D5X3ebsJx7D5X3ebsIKaKZx7D5X3ebsJx7D5X3ebsIKaKZx7D5X3ebsJx7D5X3ebsIKaKZx7D5X3ebsJx7D5X3ebsIKaKZx7D5X3ebsJx7D5X3ebsIKaKZx7D5X3ebsJx7D5X3ebsIKaKZx7D5X3ebsJx7D5X3ebsIKaKZx7D5X3ebsJx7D5X3ebsIKaKZx7D5X3ebsJx7D5X3ebsIKaKZx7D5X3ebsJx7D5X3ebsIKaKZx7D5X3ebsJx7D5X3ebsIKaKZx7D5X3ebsJx7D5X3ebsIKaKZx7D5X3ebsJx7D5X3ebsIKajbJ81v86rvnKhZuPYfK+7zdhYdkgeKHEhwzVFY4BzXNOV9XO5pyuAOrSCPEQgso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4" name="Picture 4" descr="http://i.istockimg.com/file_thumbview_approve/2547590/2/stock-illustration-2547590-simple-organic-shapes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447800"/>
            <a:ext cx="3543300" cy="3619500"/>
          </a:xfrm>
          <a:prstGeom prst="rect">
            <a:avLst/>
          </a:prstGeom>
          <a:noFill/>
        </p:spPr>
      </p:pic>
      <p:pic>
        <p:nvPicPr>
          <p:cNvPr id="15366" name="Picture 6" descr="http://www.dotnettreats.com/images/shap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4257675" cy="3286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5400" dirty="0" smtClean="0"/>
          </a:p>
          <a:p>
            <a:pPr algn="ctr">
              <a:buNone/>
            </a:pPr>
            <a:r>
              <a:rPr lang="en-US" sz="5400" dirty="0" smtClean="0"/>
              <a:t>Let’s see if you know the difference between the two!</a:t>
            </a:r>
            <a:endParaRPr lang="en-US" sz="5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Organic or Geometric?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434" name="AutoShape 2" descr="data:image/jpeg;base64,/9j/4AAQSkZJRgABAQAAAQABAAD/2wCEAAkGBhQSEBQUEBQVFBUUFBQUFBQVFRQVFBQUFBQVFRUUFBQXHCYeFxkjGRQUHy8gIycpLC0sFh4xNTAqNSYrLCkBCQoKDgwOGg8PGikhHyQsKSwsLC8sNCwtLSwsKSwsKSwsLCwsLCwsLCwsLCwsLCosLCwsKiwsLCwsLSwsLCksLP/AABEIAKgBLAMBIgACEQEDEQH/xAAbAAACAwEBAQAAAAAAAAAAAAADBAACBQEGB//EADcQAAICAQIFAwIEBgICAgMAAAECABEDEiEEBTFBURMiYQZxMoGRoRQjQlKx8MHR4fFighUzov/EABoBAAIDAQEAAAAAAAAAAAAAAAIDAAEEBQb/xAAwEQACAgEDAwIEBgIDAQAAAAAAAQIRAwQSITFBUQVhE3Gx8CIykaHB0RSBQuHxBv/aAAwDAQACEQMRAD8A+YBIQY51RDKszCLBjHOjHDhJcY5QLYAJO6Ixok9ODQFgQsIgnSs6spolhscZRoqhhgYDQLDkwGQzpeCdoNFAcjQYM65lBCQaOM0pDjhWPaT+EYdRCtGxaXPt3bJV8mDVZ304dMJ8f4hPSPiKcgZafNBXKEl/piy4p1scZVJXJhPfb84uwMWDLmdY4t/JWJMkoRNLh+FU9bP22i/E8GRencfvHRRty+l6rFDfKP8Aa+Yk0oTGsfCE9dv8zuXl5/pN/B2ManHoVH0zVSx/EUHX7/p1ES84MkmbGQaIo+IEw9phcWnT6jIzQgzRHVLLkgOJQ8Mk7qigyQuNpVEDAQipO4kjKYpTYLYELJGfRg3xytwNizvAPkhsqxVxLTLRR8kEWliJzRGJhDaGGSKq0OjyMjGkhQIujwoeBYthakqDDyweQohEGZctKMYRZdTL64ANO6pTRKCl5RmkxIWYAd/9uem4f6MDY3JdtQ/BQGgmr93f9DBUW+g/HpsmRXBWeTYxvBw9bnc/sJt8B9KZEYvkq0TWB/Tv037mF59wmbEmH1dAGRC6BK2BO+qu+8CaaR630L0yMZrJnS3f8U37XdefoYyqYzw/B6wQOvYRTGPcPvN3lXDaXW6pmqya+YuEbZ7TNOk13Rk8Ty0rvVDpFtJB2nteO5qM+P8AhyigKxKsotiQehPj5mDx+IYWI2Yla+xPeXPHXToBjzbo1kjT8eUJHiAuOq99/i+Jnncm5dzKgQG+xWHBGDbiqsNwh3j3D8vYvdUBVnwDM7EaM2seddAu9I/H5J/6jIO0Bkg1LjuC5nwgVyoKtRADD7XM1sJq62ur+ZrjGuRlVSDrG5/t/wDMA+E5CyilCk79jWwHi4UlYqK2OjNycKHABH2bwZmcRy1lcrWojuAaPyJ6DicTYxTAjwO17XH+L4ZtClbK6UBbb8RBJA+JcG4qjl+pel4tbKM09r7vyv7PC5eGI2II+4qLsk9zxf06+gnNSqF1ar3F3XX7TyeTDGp+TxnqGj/xMuxS3Jiax3h8cGmCPcMkts5zY1gxRxMMrw6x7GszyYtsXOGAy4ZpMItli7KMrLhimTDNbIIo6wlIJGacM6MUdKSpSGpBGWrQyNFxCAx7GNDSZIQZIoHnfUgUBQ36s6MsS9WT1ZaRNo76smuKDLLLkhEobBlgIBHjWDGWICiydgPJgy4DxY3kmoLi3XJuco5PrSwwB1KpF7i/j7T6Fm5H6HDHImVQQC6CrDb1bDsNx+s+YcFx2Thc2oWrLYYGtwRRBva6M9Tyn65X8L+4H2g5AntDsNVk7UKv8ukmKUO/U91n02XFCEMVOC8dx3B9SY3xnGz6HHUBfaxUDSwNb9a/KX43lyj1sjsAwGq2Wwx/qJrobAqeU4/lLs7PjKnd3Ug7FQSaHzQ6TR5V9Uvix42zJrSvTLKFsKCTpYEe5qIok9hctTviSNLwvGlLC7vqv3449ujMniOGo6h+GzTVVnqdvHUTX4jhy3Do3ge4V2G2r56iG4Xm+PMVQDU4cNjLKFtmO6EDtv3mfxfEuLUjSASDQ0jfqNJ/p/7EBJJM2rJkyTXFNfugiP6LXkNbe3tX+0f0mPm4kF9Q830/zc7le6JA/Ppf+7yJiHb7b/5gNt8G9Li2ExcD6uprC1ub6GyBQr7wPH8tfEaddv7huv5N0npOUcMgxuHCuWW0ssB1qyFN/NHxNADXh9MgFSRYI3NH/wBRnwFJGP8Ay5KbSX4V98HgR1jisaIrwf0nofqH6bRVfJiBXRptANv/AJH8tjMblnDB2LZCQqkFjV7ePz6RXw3GW1mhamE8byLt9S3Jszhj7dQOzDSW/Yb3HuYcOnplktRrsL/UK31b76enWaGTAMWIvRXJkGU4QoIrGoJZ9N7EHSPz2nmeF5lWW22IsHckE13/AN3uMraqZz1l+LJyh2/f78m3j5Q/EcPrB1MDTE9LPQFvNbzH4fmGVW0Y/cLoJ1BI2sfOx3nrcXELwvDa8tYxkRmRNQDNY0nSFOzHV+QnkOD45fcgLY8e7FtvVYAUEFUATck401zTJhztqTq12/n9DZ+quJyZwmm21ImsVRB0i0+QDe/xPLcbyrJj/wD2Y2X5I2/UT3eG3OPVePEqhSf6tIroJp835SmU6VLkEAAFdW5rqI1wbtnlNToo5slyk0+3HCR8w4fg6Gphufwg/wCTLphuyBVb7dDXWe9x8iUsx4krjRRpcNdbLQ013v52ueY5hzLDtjQMi6gX0gHYLp9pO/yfyipRadtnTWl0sdK8Cim6/N715EMJjaZZnlwCdJsdj8TpzxbR4aSp0x980VyZYBuIgHzStoIZ8kCzwRyyjZYNBpBSZQtBnLKF4SQRngywMEDLBprocE1SpacucJlUVRNctia2A+RBmcBog+JZcKUk2ekwjGwpsamxVgUw+xE3uB+jeHy4z72R7W+pK77jfayN55XBknufon6mbBlxroDpkentvxFqCk6trX/mZ8cmpVLoe71eg0+fD8SEFu68cGVxf0A6MoTIDqNgMCKUixZ8/lM1OU51JIRjoO5Xeq77b18z3/M8gfOMwACkMxVSWXGFOkeoV2Bu/iJZONC42NAf3jpStsK7mPkkziP0eMoqUW7PI4OYacquQDX4tQ1XezbHvEua5VbJeBaX2ooGxY+SPJuW5oRqJXoT0HzM0ZqN1f8AvWZ67Hf3SUU58SqmaXD8yzcNk0uCCOqNsaI7fHx0mo3PVKlkx47IALNVNYog4z1O3T855lnORvc1tXVmJuugs95bEzLTA1Zr/wBiHz2FQyW/xK/I/jykUVNfI2N/frOq0UXKOn4f1K/9iFxgk18E32r/AJidrOvDUQY2mYgUdwf12N2DNDgcgDI5BZQSfaus3XttT8gbeLiXDrsO4rUxIPt6+2upH22kx8SEJZXKmjS6QwG4pS1jagNxvYhRtF5Mm6LS7j2XmWbFkaioJ0ltIDKfbQG+9bVPR/T/ANQIwCZAuuyQWrS2++m+h26Tw2fj9RJNWSWPfdjZ6wX8Weh6eO36Qo5HF8C3CM4KM+H7HvvqvmtYmTHkS8h9yqybCtwd9gZm8l4/BjwaMrqGd9TEEmtIOkMAPNdLnkDxQ8Sg4oeD8S3kbluoVLHj+H8Pd3s9zzv6hwZldEfRZUatDNsl2UqtmvqdwDMdGxPhq11DJqAFqxXTW5YgdSOg/pHgzzZzEzmoynNt2xcMcMaqFm7mTU7F21sKOotpUihSp563Bctxvky/ybC46fYah7TYZvO4gOA5mR7XUZA1KQQSxF2FG++9Tb5VlOIA48Xp0fSyHUxvodLnuSb6AUOvSWkmypyklSS9j13B8z9VcZyIuvWfWyDVSrtRZV3A+3cx5WQuNJDMpUZHYmkJDMTQFqAjd991uL8Gq4lDb6myKmo1oTIqB2Ymt1HgDpfUGeV57z7L6uXRlKljkxOqkjUp2cnf+qh82DNM8iguTlYNNLPJqHCK/VXNHfKwLbUCB7hQ6LsxuytNXzPNcRsR9oQlsjksSx6ksSSe25PWU41aavgTNFuTcmV69COHSRxryvoA9WUOWQicCQqPDk1yrGFGOd9OVRBVrlCY2+OAdJdBpgS0r6k64gjIkEKgy4EumKGTFGuQywISW9OMrhlxhgOQLYn6c56Ue9GT0ZW8GzvBClnq+F4RCqDSWfIh9X2g6dZ/leio77D9Z5bEtTc4PiVCoMQZcoJ99hRq1AoQRvt8xbVuz3HpOp+Jp4xT5jx/X+j2/L8pbh29VGxYlx+ivpJQy5O3rWb6j7bm55jm1h7LWpUWQGN6NlB8at6mjl43U2JUZHrFqf2soOY2fc7de+4+fMW44fy8Sb4xl1urMd9JJ9ugEgAG/wBob5VHSwrbLd5++/PY8xxoFkD/AH4mTlWjNvLisNvuvfyKJv5lcPLRlvUbAU2emk0dN+RtAjyDqY0zD777/tGMGPXpqgTSmzQvpufnrH2+n61D1LddtKjWGvfZga6dZpcByFwAtDpboxChrsAgt4XcxqVnO2yjK30PP8RwxU/nV+TO8JjYk6b7AjsbNb3tU9Ph+mkIUZ9S/ioYygvYUfcNzZoj47QvLOWHBZFlWChlIOsgM1uuncVY89esvaGnzVnlHYmum23bz2bvCBtt5vcbyXTmK4nVtZTRpGkBbsgkk7ghPvf5TL5hyd8BIcBq7jpXkHvAcaHwc6vt9V5oTZZ3NwzKaIINA/NVf+P8TgfxW84jUbBr8rg0Oi7B6LnQsNo3ob2dvm51cd2OhHQV1rqLlUHQIYjV/wCjp/3+0hcDc7jx0v4uEw4yzBQeprc7D5hPQp8iAJkGnSW3pSSDqUg9QRXzvtLSAyTcVwdwcyX0mxrhXWzWMlnUo/tEf5WPTIY7kWepqz0b7/PzFsWAL037X0sRhmXStE6vdqB6Dcaa/eDKe3oaNPpnPmf38xrPx7PszGgCFAobmvxeRQ/aI8U1GthXUDopG1b/AG/eTFxzYmXIraWRgyt4INjr1+0Q4zjmy5GdjZYliaAsncmhsPtE8y5ZtyZI4ntjX37eDV4PHagjc2xIA3CityfEW44e8/l/iL8LxrK1D/R3h+KyamJqrmiHKPF//Q5YtRhdu7ABYVccmNIwqRqR5EEEkKw+mDcyUQWcRfJD5TFMjSgkCeCIl2aVkDDpih0wziQ6xbZTZxcMIMMusuDAbBsF6M56MOTKkyrKAHFC8OwH47IsbCul+7r8S04UlqVGnTaqennugze4X6iOBQcVB1LqLAdThZSNJDDsa/SLcZzNCM+kL/MZGXqSpoF6Jo+R4mLnxGrHaAx5pJTfY956XqcOrhv6S78+9r7+Y3ny6q60AAL8DpdTQ5JzBER/UbR7WRWAJZ9ValBHcAg7+JkF9otmyNVBjQOqr9t1V10upUJU+ToauFxW09NwuQKv8rIoORGtSAzKF6LqNaWq/vpuZPN/qkjMVxj2ABCw2dgOlmzRrt5uYzcQ9EXsfivz27wAx0I9NNUcXLkyJ2u3k9twv1XlZlZmDHUhVtIGkhrsBRdnv9p7/wCk+fcKMB/jciYsysyshIFj8SnbdhRA69b+0+FcNxDIbQ7Xdf70M2sHOFyu7cQ7lipNsSzM+wW2N3+fiUpTxu+pocsGrhsl+B+38ex6jj11Pkz4kb0LVlYAjaylqDsRam99r33nOUcsGc5GzOmNVAYjI4XI+roVBBsfMF9N84ytjPDHKRhNv6douoj3FVyNRUWL0gi/HWYnHc0rZn1AEAEnUfbYFHrpFnYbQd3SVf69zf0i4OSVdH14977nouWfwqOTkwpmBtAWKhQQaDleunTW/WL8Z9P4mU6fYV2AFXZ91kncgAqK2+/aeVyc7J2QH89hK4eY5VN6r8jsR4hKTqmjHKWPdcG/4+/kbnG/TmTGoZSMgJGkKPc1mh7Qbv4+ZmZsbKx1gqfFEETcxc99QMzlmJVdBvoVNW3c+3b8vkz0/CcrTLy85FtsqNiJo3aZP5YQr41MCao9TLpPoHLLLGk5dG6PnWPhy3wO5PT/AMneOtSikFKLoH8W9WWrvc3uH5djyY/xIgs6aIBejRPyP/HS7nmub8j4jW2lbQKz2GApFNHVdWwsbbmDVrguU1je6Strsc4rmCKTvXgfiavmos/Mwyey9WqqI201+K/N7VM/Hhsx1eEoAnpvXTejRr84GxfMCWtyyXXavC6/qCClj7iWP+9BHMfL3NbaQe5+Ou02+V/T7OoyaNOM0BkLLZttNj/7fH/c3U4PHh1PqVyANIJQH+2go7bH3G9yO5FmsTfUyT1GRpxxqvfq/wBP7Z5jHywothW3s6qPbr9oM8OSwUAljdKN2NdfaN/M2fqLmxDlMbADQpcD20SFPp9ASR7b+bnm1yEEEMQRRBBog9bBHSRtRfBzl6I8zc8k3b++RtBXWG1RfLx7ZGLvWo9SABZAAuhsDKPmjE7R5vUYJYMjxy6oO2SAyZIE5oLJkkYmiZckUfJLZHgGMEKiFpXXKO0pqhJBUaytCLlmf60uM0BxKaNAZpb1pnjNLDNA2g0P+rIMkTGWXR5VEodVoVILgsByNpXrNluUBMSPYa1tt6prrTXj5kWNy6DcWnyZfyoQVYrxXCJ1vSf96iafF4UxgnUDdqwO+knoVI6jaec4irPfwfPzL+HXc7Wn9Nz4XvU9r9jn8QAasGRmuJulymph0N/eTYux6KOpyRVT5GmWDKwX8S3gfrJ/En+395NrQEs2OXn9CMncfmPMrpBnfVP9v7yjsT2oxqfkwzSXMfoXF1p1HT1rtc6uMCLNnrrLDiZbiDDNDuOXOhoquUnoDC41YncbQaNUcy7BsecobXp3H/Ud4XntBlDugcUwDFQdxequo+JnjCe5kPCg9d4NLuMjkyr8i49z1PKOeLjVwyltSUhUgMp6gE1ul9RDP9Qa195AYkJoW1UJpAL3vbGhsdtp5zheVWpIpRV73vvW3mPcBy8fiaiq0WF76e9Dx2v5gN9kzo41OTuUUvPI1m+ntbAgjGGGx9ulybICe7Yn/keY/wAHyzHiayVNEbn8LL16H5/f4mjxajDgBcrkbMtq16tKMTpx499roH/PSZODmioRahxpBAI0VkX8LNt7upP2I7iMvbVgRxRnbS6/f3/4bfGcxAyqVOPGDoxt6TA6QNmbqARRFOTpLE9B0pxnFYAmFmzPlV8mQ5sGPSWx4kYGgSO+kG7oi62JmJzLhX9NMzaiG3Fqy3fuOixTLbHcfMrzjl4wLiAZX9RNZp1YHf8AtU2o6dfy7wZTnzwWsOJbUnzz9C/N+TY0R29RLOQDHjGoPpYa9QUjdKNatt1InnzhYdx+82OaniW0ZeJDG8SlGKhRoN6egANizfyJjZcsnF9KPN+o6/LhyqGOXRc9+S6tQ6wb54BssEzwzzs5yySc5O2xj1pxskAJcCQAhMG8MRBOJaRYu85OsJWGEEudDToWWCS2RkBl1M6qQqY4tgESEBhuG4RmICgknsAT3rtPT8s+mArY2zN1KkJVdX09T1FgwVFyHYcUpyVK0MfRvBoQfUc4yFLDSP5hJG1AjYXU5zbR6qlQzI91ue21i+u4uppczQKqOoYMfU1DopCPalW2DWAR7bvbrcT4Xl/rZRhLBVb1dBc0iBN3ruSGIH67Rz4VI9Vp8e1bukV2+pjcRgfImMED2gkHoSoJ3fxd/vMricFUdvmvINGehHE6VyJaObOMAWb1EWyt9x//AD03ivG8tZABqDUSehUDuaJ67xLOikjz+bAF6Eb+Ow8G4myeJtcw5Y9BiBpbwR/jqP2mWcJB6kVAboqWJvoLFPgykZKt5P6mcTBv02l2mZ5Y5LsAG/SR0PiOXXScJl2kV8KT6iScL5ELj4WuwEOJBL38EjpY7jgWWCywllMU5M3wxRRUJCok4IVDAbNcIIsnSr28TRw5VoWSCSBSE241LYYXt1J8Gu1RALtdd6/P/RD5sWlgMYOpQC111q6+/UVKQ+TUVRfmGDSQaChhqWjuA3QMOxoXXzFfUsGyboV3vzf2Etx/MBkbZdC/2glqOwJs7npFspAPtNivt9xCrwZ3kYweY5GRcZdyi6tCFmKKWuyq3QO/aMcu40oQDfx43mRl4sjICvtOxGntQoTT5fzCj7tx3BjYxrmzFLMpNxaPYcIMeYhSDoKix2+Tt0mf9YfSmJMZfhlYEHYjUVyDwPmP8I6KvrYrG4GkE6T/APE+CZpnmwzHDqLgh6OL26a0nfzd13mqk1ycLU6aM3+Fce/U+QMD0O33kAnuOc8gxOcrsdL6jQHU7zyHF8IcbUdx2MSzjajRZMC3PleQKrCqsosOglGE5ognSNaYN0hIsQdJT0462KQYZbkXYACWE5JcgTDIIzjWLYzGsRimAx7geKyYjqxOUPkV2N9xNTl3Nmt0dDkRsbY1ByN/KJUn1F3sgAOdIq/NzHxtCEXRHUbg/MG2jpem61YJ7Z/lf7Pyelw8UiJw7OCyr7WLHIo4Z9KkabBLn+tdyBqrYdO58a5sTZmQK2nQNQLam3JyFRumRr6gzH5dicY9bH2q2PI2N3YI6qa+ytp9oNGhNLied6lrGpQlixYnUSapWFgUd2JHSNi+PxHotXqsemdt8gOC4dwFyEhvSoKgU6RjKlrL1QI67nt5InOYc2DYwrmypJG4PtaiN+pPWeb4nmeddS5HY6ut73Rv9ft2maeIJlc1wHHU43U+rfSv7PXcRx6nCFdzTJ7KIJ9RSophd6Nup7qKmC+QQfLXCvqYBhRGkjztYPkdfyhsnLmDACyrbq5BUMtXe/eu0VJbjbjy7e1WWdAQtCu5Pm/A8bfvL5MNGm2pduouuh9x8b0IxxOJEVV/qvdxuCABuO43NVXaTNkUOoyE5sYFgq1kA9r23A7XVyVXATlv5MzJiI6gja9/B6SlQ+daNbjrseo36Hx2gjAbGbbQNoFslfb/ABCtOLgsxsTBqZqEXJuqIuS+kurw+fkhUe0+4dfDRJw6mmUiE4HOwerRfEuBkPLq8WKMOx/zIMsH4Z0oeoQfRmmHXTQG/usnfbaq8HrF8uU+Tv1+fvJg4mhtX3oE7iu8Hke4lRd0dLJngse9ukDcwYs9JVL1EEdIxUdVHlNX6tfGL9RRcZB36xrC86cVyvpEfMp2P0OvxTSU3TNrlvMyh/L9Pmu89BjxouT1jd6u9EE6Q34VJoURPELlrrt95rNzPL/DqpWk1nJ6mn+Y10AC/UqK2hQk12OrqPhyhuUkvLNTm/GOMzhwLJskAgfle4mFzlLCn5l//wAnr2c7jYE77eLiXHcXYCjcDeFdnI1upwz0zUZJ/fh8i4EuGgdc6HlpHlxpWlqi6PDo0jZRYY5YY5dBDDHEuQNmGZQtOsYFmmlI0JDCZIzjyzNGSGx5YMogtGrjywy5ZmpmhRmi2hbRuZuaNkxJjfSVxn2mqYgdFYj8SjqAf+BXEyTJx54ymaC7Km5S6s0MmNXFOAw+RcDk4HHVBFH2FSi5pGzQeSoznH8raEMnA10bb9/1neO41noMxIFAC6G3TYS2fJM/O8NWa56vNkrdJ8Hf4wjbqPH/AF4juXmPqheihRVCx8EkD4rpMZ2livtB+YbXBr0vqGXBx1XhmxnzFm1IKJomr6jY1e9d4oWiC5iDYJB8gkf4k1k9Sf1lfDOmvWqX5P3/AOho5JZc0VUwgMLbRxdTqZ6iVy6dkej4TNrxA919h/4/aGXGDkBPQCz4odZm8gy+8p2dSP8A7Dcf8xzmuXQlf1Pt9lHX9TtD7WZvczOI4i2J6WSagDklCZy4mgDtywlAIVBIG5SapsukMqA/H+JzGsZTHKYO4qOG+xkGOMLilxigWU5LwZ+fhQwo/cfea3JOc4k/k8WaxMCuooWCbGqroL8RdscXz8OCKPSHDJtH4dS8acatMT4jGASBuL2I8doo4j2VInkEiYiwDNKh5HlDHIMYR4xieIoYziMGSBaNLC0aVpnY3jIyTO0LaMRjBNOyTcjUgZE6DJJIyMIuWXGWSSA0LaCJljWLLJJFtAMZXJI2SSSLAAZHieWSSEg0LlZL2I8ySRgaZSdBkkhhFwYVZJILKY9y1iHBHUEH9DND6gyanJ7ClH+T+5MkkW3zROxjEyCSSEAXUQyLJJBZBvEkcxpOSQGAxhUnSskkWwSjCL5TJJBKEcxiWUySR0RiFXEqFkkjkGWqERpJJbIGTLDDPOSRbQJ//9k="/>
          <p:cNvSpPr>
            <a:spLocks noChangeAspect="1" noChangeArrowheads="1"/>
          </p:cNvSpPr>
          <p:nvPr/>
        </p:nvSpPr>
        <p:spPr bwMode="auto">
          <a:xfrm>
            <a:off x="155575" y="-1905000"/>
            <a:ext cx="7077075" cy="398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data:image/jpeg;base64,/9j/4AAQSkZJRgABAQAAAQABAAD/2wCEAAkGBhQSEBQUEBQVFBUUFBQUFBQVFRQVFBQUFBQVFRUUFBQXHCYeFxkjGRQUHy8gIycpLC0sFh4xNTAqNSYrLCkBCQoKDgwOGg8PGikhHyQsKSwsLC8sNCwtLSwsKSwsKSwsLCwsLCwsLCwsLCwsLCosLCwsKiwsLCwsLSwsLCksLP/AABEIAKgBLAMBIgACEQEDEQH/xAAbAAACAwEBAQAAAAAAAAAAAAADBAACBQEGB//EADcQAAICAQIFAwIEBgICAgMAAAECABEDEiEEBTFBURMiYQZxMoGRoRQjQlKx8MHR4fFighUzov/EABoBAAIDAQEAAAAAAAAAAAAAAAIDAAEEBQb/xAAwEQACAgEDAwIEBgIDAQAAAAAAAQIRAwQSITFBUQVhE3Gx8CIykaHB0RSBQuHxBv/aAAwDAQACEQMRAD8A+YBIQY51RDKszCLBjHOjHDhJcY5QLYAJO6Ixok9ODQFgQsIgnSs6spolhscZRoqhhgYDQLDkwGQzpeCdoNFAcjQYM65lBCQaOM0pDjhWPaT+EYdRCtGxaXPt3bJV8mDVZ304dMJ8f4hPSPiKcgZafNBXKEl/piy4p1scZVJXJhPfb84uwMWDLmdY4t/JWJMkoRNLh+FU9bP22i/E8GRencfvHRRty+l6rFDfKP8Aa+Yk0oTGsfCE9dv8zuXl5/pN/B2ManHoVH0zVSx/EUHX7/p1ES84MkmbGQaIo+IEw9phcWnT6jIzQgzRHVLLkgOJQ8Mk7qigyQuNpVEDAQipO4kjKYpTYLYELJGfRg3xytwNizvAPkhsqxVxLTLRR8kEWliJzRGJhDaGGSKq0OjyMjGkhQIujwoeBYthakqDDyweQohEGZctKMYRZdTL64ANO6pTRKCl5RmkxIWYAd/9uem4f6MDY3JdtQ/BQGgmr93f9DBUW+g/HpsmRXBWeTYxvBw9bnc/sJt8B9KZEYvkq0TWB/Tv037mF59wmbEmH1dAGRC6BK2BO+qu+8CaaR630L0yMZrJnS3f8U37XdefoYyqYzw/B6wQOvYRTGPcPvN3lXDaXW6pmqya+YuEbZ7TNOk13Rk8Ty0rvVDpFtJB2nteO5qM+P8AhyigKxKsotiQehPj5mDx+IYWI2Yla+xPeXPHXToBjzbo1kjT8eUJHiAuOq99/i+Jnncm5dzKgQG+xWHBGDbiqsNwh3j3D8vYvdUBVnwDM7EaM2seddAu9I/H5J/6jIO0Bkg1LjuC5nwgVyoKtRADD7XM1sJq62ur+ZrjGuRlVSDrG5/t/wDMA+E5CyilCk79jWwHi4UlYqK2OjNycKHABH2bwZmcRy1lcrWojuAaPyJ6DicTYxTAjwO17XH+L4ZtClbK6UBbb8RBJA+JcG4qjl+pel4tbKM09r7vyv7PC5eGI2II+4qLsk9zxf06+gnNSqF1ar3F3XX7TyeTDGp+TxnqGj/xMuxS3Jiax3h8cGmCPcMkts5zY1gxRxMMrw6x7GszyYtsXOGAy4ZpMItli7KMrLhimTDNbIIo6wlIJGacM6MUdKSpSGpBGWrQyNFxCAx7GNDSZIQZIoHnfUgUBQ36s6MsS9WT1ZaRNo76smuKDLLLkhEobBlgIBHjWDGWICiydgPJgy4DxY3kmoLi3XJuco5PrSwwB1KpF7i/j7T6Fm5H6HDHImVQQC6CrDb1bDsNx+s+YcFx2Thc2oWrLYYGtwRRBva6M9Tyn65X8L+4H2g5AntDsNVk7UKv8ukmKUO/U91n02XFCEMVOC8dx3B9SY3xnGz6HHUBfaxUDSwNb9a/KX43lyj1sjsAwGq2Wwx/qJrobAqeU4/lLs7PjKnd3Ug7FQSaHzQ6TR5V9Uvix42zJrSvTLKFsKCTpYEe5qIok9hctTviSNLwvGlLC7vqv3449ujMniOGo6h+GzTVVnqdvHUTX4jhy3Do3ge4V2G2r56iG4Xm+PMVQDU4cNjLKFtmO6EDtv3mfxfEuLUjSASDQ0jfqNJ/p/7EBJJM2rJkyTXFNfugiP6LXkNbe3tX+0f0mPm4kF9Q830/zc7le6JA/Ppf+7yJiHb7b/5gNt8G9Li2ExcD6uprC1ub6GyBQr7wPH8tfEaddv7huv5N0npOUcMgxuHCuWW0ssB1qyFN/NHxNADXh9MgFSRYI3NH/wBRnwFJGP8Ay5KbSX4V98HgR1jisaIrwf0nofqH6bRVfJiBXRptANv/AJH8tjMblnDB2LZCQqkFjV7ePz6RXw3GW1mhamE8byLt9S3Jszhj7dQOzDSW/Yb3HuYcOnplktRrsL/UK31b76enWaGTAMWIvRXJkGU4QoIrGoJZ9N7EHSPz2nmeF5lWW22IsHckE13/AN3uMraqZz1l+LJyh2/f78m3j5Q/EcPrB1MDTE9LPQFvNbzH4fmGVW0Y/cLoJ1BI2sfOx3nrcXELwvDa8tYxkRmRNQDNY0nSFOzHV+QnkOD45fcgLY8e7FtvVYAUEFUATck401zTJhztqTq12/n9DZ+quJyZwmm21ImsVRB0i0+QDe/xPLcbyrJj/wD2Y2X5I2/UT3eG3OPVePEqhSf6tIroJp835SmU6VLkEAAFdW5rqI1wbtnlNToo5slyk0+3HCR8w4fg6Gphufwg/wCTLphuyBVb7dDXWe9x8iUsx4krjRRpcNdbLQ013v52ueY5hzLDtjQMi6gX0gHYLp9pO/yfyipRadtnTWl0sdK8Cim6/N715EMJjaZZnlwCdJsdj8TpzxbR4aSp0x980VyZYBuIgHzStoIZ8kCzwRyyjZYNBpBSZQtBnLKF4SQRngywMEDLBprocE1SpacucJlUVRNctia2A+RBmcBog+JZcKUk2ekwjGwpsamxVgUw+xE3uB+jeHy4z72R7W+pK77jfayN55XBknufon6mbBlxroDpkentvxFqCk6trX/mZ8cmpVLoe71eg0+fD8SEFu68cGVxf0A6MoTIDqNgMCKUixZ8/lM1OU51JIRjoO5Xeq77b18z3/M8gfOMwACkMxVSWXGFOkeoV2Bu/iJZONC42NAf3jpStsK7mPkkziP0eMoqUW7PI4OYacquQDX4tQ1XezbHvEua5VbJeBaX2ooGxY+SPJuW5oRqJXoT0HzM0ZqN1f8AvWZ67Hf3SUU58SqmaXD8yzcNk0uCCOqNsaI7fHx0mo3PVKlkx47IALNVNYog4z1O3T855lnORvc1tXVmJuugs95bEzLTA1Zr/wBiHz2FQyW/xK/I/jykUVNfI2N/frOq0UXKOn4f1K/9iFxgk18E32r/AJidrOvDUQY2mYgUdwf12N2DNDgcgDI5BZQSfaus3XttT8gbeLiXDrsO4rUxIPt6+2upH22kx8SEJZXKmjS6QwG4pS1jagNxvYhRtF5Mm6LS7j2XmWbFkaioJ0ltIDKfbQG+9bVPR/T/ANQIwCZAuuyQWrS2++m+h26Tw2fj9RJNWSWPfdjZ6wX8Weh6eO36Qo5HF8C3CM4KM+H7HvvqvmtYmTHkS8h9yqybCtwd9gZm8l4/BjwaMrqGd9TEEmtIOkMAPNdLnkDxQ8Sg4oeD8S3kbluoVLHj+H8Pd3s9zzv6hwZldEfRZUatDNsl2UqtmvqdwDMdGxPhq11DJqAFqxXTW5YgdSOg/pHgzzZzEzmoynNt2xcMcMaqFm7mTU7F21sKOotpUihSp563Bctxvky/ybC46fYah7TYZvO4gOA5mR7XUZA1KQQSxF2FG++9Tb5VlOIA48Xp0fSyHUxvodLnuSb6AUOvSWkmypyklSS9j13B8z9VcZyIuvWfWyDVSrtRZV3A+3cx5WQuNJDMpUZHYmkJDMTQFqAjd991uL8Gq4lDb6myKmo1oTIqB2Ymt1HgDpfUGeV57z7L6uXRlKljkxOqkjUp2cnf+qh82DNM8iguTlYNNLPJqHCK/VXNHfKwLbUCB7hQ6LsxuytNXzPNcRsR9oQlsjksSx6ksSSe25PWU41aavgTNFuTcmV69COHSRxryvoA9WUOWQicCQqPDk1yrGFGOd9OVRBVrlCY2+OAdJdBpgS0r6k64gjIkEKgy4EumKGTFGuQywISW9OMrhlxhgOQLYn6c56Ue9GT0ZW8GzvBClnq+F4RCqDSWfIh9X2g6dZ/leio77D9Z5bEtTc4PiVCoMQZcoJ99hRq1AoQRvt8xbVuz3HpOp+Jp4xT5jx/X+j2/L8pbh29VGxYlx+ivpJQy5O3rWb6j7bm55jm1h7LWpUWQGN6NlB8at6mjl43U2JUZHrFqf2soOY2fc7de+4+fMW44fy8Sb4xl1urMd9JJ9ugEgAG/wBob5VHSwrbLd5++/PY8xxoFkD/AH4mTlWjNvLisNvuvfyKJv5lcPLRlvUbAU2emk0dN+RtAjyDqY0zD777/tGMGPXpqgTSmzQvpufnrH2+n61D1LddtKjWGvfZga6dZpcByFwAtDpboxChrsAgt4XcxqVnO2yjK30PP8RwxU/nV+TO8JjYk6b7AjsbNb3tU9Ph+mkIUZ9S/ioYygvYUfcNzZoj47QvLOWHBZFlWChlIOsgM1uuncVY89esvaGnzVnlHYmum23bz2bvCBtt5vcbyXTmK4nVtZTRpGkBbsgkk7ghPvf5TL5hyd8BIcBq7jpXkHvAcaHwc6vt9V5oTZZ3NwzKaIINA/NVf+P8TgfxW84jUbBr8rg0Oi7B6LnQsNo3ob2dvm51cd2OhHQV1rqLlUHQIYjV/wCjp/3+0hcDc7jx0v4uEw4yzBQeprc7D5hPQp8iAJkGnSW3pSSDqUg9QRXzvtLSAyTcVwdwcyX0mxrhXWzWMlnUo/tEf5WPTIY7kWepqz0b7/PzFsWAL037X0sRhmXStE6vdqB6Dcaa/eDKe3oaNPpnPmf38xrPx7PszGgCFAobmvxeRQ/aI8U1GthXUDopG1b/AG/eTFxzYmXIraWRgyt4INjr1+0Q4zjmy5GdjZYliaAsncmhsPtE8y5ZtyZI4ntjX37eDV4PHagjc2xIA3CityfEW44e8/l/iL8LxrK1D/R3h+KyamJqrmiHKPF//Q5YtRhdu7ABYVccmNIwqRqR5EEEkKw+mDcyUQWcRfJD5TFMjSgkCeCIl2aVkDDpih0wziQ6xbZTZxcMIMMusuDAbBsF6M56MOTKkyrKAHFC8OwH47IsbCul+7r8S04UlqVGnTaqennugze4X6iOBQcVB1LqLAdThZSNJDDsa/SLcZzNCM+kL/MZGXqSpoF6Jo+R4mLnxGrHaAx5pJTfY956XqcOrhv6S78+9r7+Y3ny6q60AAL8DpdTQ5JzBER/UbR7WRWAJZ9ValBHcAg7+JkF9otmyNVBjQOqr9t1V10upUJU+ToauFxW09NwuQKv8rIoORGtSAzKF6LqNaWq/vpuZPN/qkjMVxj2ABCw2dgOlmzRrt5uYzcQ9EXsfivz27wAx0I9NNUcXLkyJ2u3k9twv1XlZlZmDHUhVtIGkhrsBRdnv9p7/wCk+fcKMB/jciYsysyshIFj8SnbdhRA69b+0+FcNxDIbQ7Xdf70M2sHOFyu7cQ7lipNsSzM+wW2N3+fiUpTxu+pocsGrhsl+B+38ex6jj11Pkz4kb0LVlYAjaylqDsRam99r33nOUcsGc5GzOmNVAYjI4XI+roVBBsfMF9N84ytjPDHKRhNv6douoj3FVyNRUWL0gi/HWYnHc0rZn1AEAEnUfbYFHrpFnYbQd3SVf69zf0i4OSVdH14977nouWfwqOTkwpmBtAWKhQQaDleunTW/WL8Z9P4mU6fYV2AFXZ91kncgAqK2+/aeVyc7J2QH89hK4eY5VN6r8jsR4hKTqmjHKWPdcG/4+/kbnG/TmTGoZSMgJGkKPc1mh7Qbv4+ZmZsbKx1gqfFEETcxc99QMzlmJVdBvoVNW3c+3b8vkz0/CcrTLy85FtsqNiJo3aZP5YQr41MCao9TLpPoHLLLGk5dG6PnWPhy3wO5PT/AMneOtSikFKLoH8W9WWrvc3uH5djyY/xIgs6aIBejRPyP/HS7nmub8j4jW2lbQKz2GApFNHVdWwsbbmDVrguU1je6Strsc4rmCKTvXgfiavmos/Mwyey9WqqI201+K/N7VM/Hhsx1eEoAnpvXTejRr84GxfMCWtyyXXavC6/qCClj7iWP+9BHMfL3NbaQe5+Ou02+V/T7OoyaNOM0BkLLZttNj/7fH/c3U4PHh1PqVyANIJQH+2go7bH3G9yO5FmsTfUyT1GRpxxqvfq/wBP7Z5jHywothW3s6qPbr9oM8OSwUAljdKN2NdfaN/M2fqLmxDlMbADQpcD20SFPp9ASR7b+bnm1yEEEMQRRBBog9bBHSRtRfBzl6I8zc8k3b++RtBXWG1RfLx7ZGLvWo9SABZAAuhsDKPmjE7R5vUYJYMjxy6oO2SAyZIE5oLJkkYmiZckUfJLZHgGMEKiFpXXKO0pqhJBUaytCLlmf60uM0BxKaNAZpb1pnjNLDNA2g0P+rIMkTGWXR5VEodVoVILgsByNpXrNluUBMSPYa1tt6prrTXj5kWNy6DcWnyZfyoQVYrxXCJ1vSf96iafF4UxgnUDdqwO+knoVI6jaec4irPfwfPzL+HXc7Wn9Nz4XvU9r9jn8QAasGRmuJulymph0N/eTYux6KOpyRVT5GmWDKwX8S3gfrJ/En+395NrQEs2OXn9CMncfmPMrpBnfVP9v7yjsT2oxqfkwzSXMfoXF1p1HT1rtc6uMCLNnrrLDiZbiDDNDuOXOhoquUnoDC41YncbQaNUcy7BsecobXp3H/Ud4XntBlDugcUwDFQdxequo+JnjCe5kPCg9d4NLuMjkyr8i49z1PKOeLjVwyltSUhUgMp6gE1ul9RDP9Qa195AYkJoW1UJpAL3vbGhsdtp5zheVWpIpRV73vvW3mPcBy8fiaiq0WF76e9Dx2v5gN9kzo41OTuUUvPI1m+ntbAgjGGGx9ulybICe7Yn/keY/wAHyzHiayVNEbn8LL16H5/f4mjxajDgBcrkbMtq16tKMTpx499roH/PSZODmioRahxpBAI0VkX8LNt7upP2I7iMvbVgRxRnbS6/f3/4bfGcxAyqVOPGDoxt6TA6QNmbqARRFOTpLE9B0pxnFYAmFmzPlV8mQ5sGPSWx4kYGgSO+kG7oi62JmJzLhX9NMzaiG3Fqy3fuOixTLbHcfMrzjl4wLiAZX9RNZp1YHf8AtU2o6dfy7wZTnzwWsOJbUnzz9C/N+TY0R29RLOQDHjGoPpYa9QUjdKNatt1InnzhYdx+82OaniW0ZeJDG8SlGKhRoN6egANizfyJjZcsnF9KPN+o6/LhyqGOXRc9+S6tQ6wb54BssEzwzzs5yySc5O2xj1pxskAJcCQAhMG8MRBOJaRYu85OsJWGEEudDToWWCS2RkBl1M6qQqY4tgESEBhuG4RmICgknsAT3rtPT8s+mArY2zN1KkJVdX09T1FgwVFyHYcUpyVK0MfRvBoQfUc4yFLDSP5hJG1AjYXU5zbR6qlQzI91ue21i+u4uppczQKqOoYMfU1DopCPalW2DWAR7bvbrcT4Xl/rZRhLBVb1dBc0iBN3ruSGIH67Rz4VI9Vp8e1bukV2+pjcRgfImMED2gkHoSoJ3fxd/vMricFUdvmvINGehHE6VyJaObOMAWb1EWyt9x//AD03ivG8tZABqDUSehUDuaJ67xLOikjz+bAF6Eb+Ow8G4myeJtcw5Y9BiBpbwR/jqP2mWcJB6kVAboqWJvoLFPgykZKt5P6mcTBv02l2mZ5Y5LsAG/SR0PiOXXScJl2kV8KT6iScL5ELj4WuwEOJBL38EjpY7jgWWCywllMU5M3wxRRUJCok4IVDAbNcIIsnSr28TRw5VoWSCSBSE241LYYXt1J8Gu1RALtdd6/P/RD5sWlgMYOpQC111q6+/UVKQ+TUVRfmGDSQaChhqWjuA3QMOxoXXzFfUsGyboV3vzf2Etx/MBkbZdC/2glqOwJs7npFspAPtNivt9xCrwZ3kYweY5GRcZdyi6tCFmKKWuyq3QO/aMcu40oQDfx43mRl4sjICvtOxGntQoTT5fzCj7tx3BjYxrmzFLMpNxaPYcIMeYhSDoKix2+Tt0mf9YfSmJMZfhlYEHYjUVyDwPmP8I6KvrYrG4GkE6T/APE+CZpnmwzHDqLgh6OL26a0nfzd13mqk1ycLU6aM3+Fce/U+QMD0O33kAnuOc8gxOcrsdL6jQHU7zyHF8IcbUdx2MSzjajRZMC3PleQKrCqsosOglGE5ognSNaYN0hIsQdJT0462KQYZbkXYACWE5JcgTDIIzjWLYzGsRimAx7geKyYjqxOUPkV2N9xNTl3Nmt0dDkRsbY1ByN/KJUn1F3sgAOdIq/NzHxtCEXRHUbg/MG2jpem61YJ7Z/lf7Pyelw8UiJw7OCyr7WLHIo4Z9KkabBLn+tdyBqrYdO58a5sTZmQK2nQNQLam3JyFRumRr6gzH5dicY9bH2q2PI2N3YI6qa+ytp9oNGhNLied6lrGpQlixYnUSapWFgUd2JHSNi+PxHotXqsemdt8gOC4dwFyEhvSoKgU6RjKlrL1QI67nt5InOYc2DYwrmypJG4PtaiN+pPWeb4nmeddS5HY6ut73Rv9ft2maeIJlc1wHHU43U+rfSv7PXcRx6nCFdzTJ7KIJ9RSophd6Nup7qKmC+QQfLXCvqYBhRGkjztYPkdfyhsnLmDACyrbq5BUMtXe/eu0VJbjbjy7e1WWdAQtCu5Pm/A8bfvL5MNGm2pduouuh9x8b0IxxOJEVV/qvdxuCABuO43NVXaTNkUOoyE5sYFgq1kA9r23A7XVyVXATlv5MzJiI6gja9/B6SlQ+daNbjrseo36Hx2gjAbGbbQNoFslfb/ABCtOLgsxsTBqZqEXJuqIuS+kurw+fkhUe0+4dfDRJw6mmUiE4HOwerRfEuBkPLq8WKMOx/zIMsH4Z0oeoQfRmmHXTQG/usnfbaq8HrF8uU+Tv1+fvJg4mhtX3oE7iu8Hke4lRd0dLJngse9ukDcwYs9JVL1EEdIxUdVHlNX6tfGL9RRcZB36xrC86cVyvpEfMp2P0OvxTSU3TNrlvMyh/L9Pmu89BjxouT1jd6u9EE6Q34VJoURPELlrrt95rNzPL/DqpWk1nJ6mn+Y10AC/UqK2hQk12OrqPhyhuUkvLNTm/GOMzhwLJskAgfle4mFzlLCn5l//wAnr2c7jYE77eLiXHcXYCjcDeFdnI1upwz0zUZJ/fh8i4EuGgdc6HlpHlxpWlqi6PDo0jZRYY5YY5dBDDHEuQNmGZQtOsYFmmlI0JDCZIzjyzNGSGx5YMogtGrjywy5ZmpmhRmi2hbRuZuaNkxJjfSVxn2mqYgdFYj8SjqAf+BXEyTJx54ymaC7Km5S6s0MmNXFOAw+RcDk4HHVBFH2FSi5pGzQeSoznH8raEMnA10bb9/1neO41noMxIFAC6G3TYS2fJM/O8NWa56vNkrdJ8Hf4wjbqPH/AF4juXmPqheihRVCx8EkD4rpMZ2livtB+YbXBr0vqGXBx1XhmxnzFm1IKJomr6jY1e9d4oWiC5iDYJB8gkf4k1k9Sf1lfDOmvWqX5P3/AOho5JZc0VUwgMLbRxdTqZ6iVy6dkej4TNrxA919h/4/aGXGDkBPQCz4odZm8gy+8p2dSP8A7Dcf8xzmuXQlf1Pt9lHX9TtD7WZvczOI4i2J6WSagDklCZy4mgDtywlAIVBIG5SapsukMqA/H+JzGsZTHKYO4qOG+xkGOMLilxigWU5LwZ+fhQwo/cfea3JOc4k/k8WaxMCuooWCbGqroL8RdscXz8OCKPSHDJtH4dS8acatMT4jGASBuL2I8doo4j2VInkEiYiwDNKh5HlDHIMYR4xieIoYziMGSBaNLC0aVpnY3jIyTO0LaMRjBNOyTcjUgZE6DJJIyMIuWXGWSSA0LaCJljWLLJJFtAMZXJI2SSSLAAZHieWSSEg0LlZL2I8ySRgaZSdBkkhhFwYVZJILKY9y1iHBHUEH9DND6gyanJ7ClH+T+5MkkW3zROxjEyCSSEAXUQyLJJBZBvEkcxpOSQGAxhUnSskkWwSjCL5TJJBKEcxiWUySR0RiFXEqFkkjkGWqERpJJbIGTLDDPOSRbQJ//9k="/>
          <p:cNvSpPr>
            <a:spLocks noChangeAspect="1" noChangeArrowheads="1"/>
          </p:cNvSpPr>
          <p:nvPr/>
        </p:nvSpPr>
        <p:spPr bwMode="auto">
          <a:xfrm>
            <a:off x="155575" y="-1905000"/>
            <a:ext cx="7077075" cy="398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8" name="Picture 6" descr="http://static.hothdwallpaper.net/51bb05ba7e39992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85800"/>
            <a:ext cx="7077075" cy="398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Organic or Geometric?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upload.wikimedia.org/wikipedia/commons/thumb/0/0d/Ski_trail_rating_symbol-blue_square.svg/600px-Ski_trail_rating_symbol-blue_squar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685800"/>
            <a:ext cx="3981450" cy="398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Organic or Geometric?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650" name="AutoShape 2" descr="data:image/jpeg;base64,/9j/4AAQSkZJRgABAQAAAQABAAD/2wCEAAkGBggGEBMIBxAPFRAVDxQYEhEXFxARFRIWHxAVFRUYExQXGyceFxsjGhMWIC8gIyspLC0sGB8xNzIqNSgrLDUBCQoKDgwOGg8PGiogHiQsLC0sLC0pKTUsLyw1LCksKiwtLCwsMiwsLCwsNCwsKSkqLCw1MDYpLCwsLCksLCkpNf/AABEIAOEA4QMBIgACEQEDEQH/xAAcAAEAAwEBAQEBAAAAAAAAAAAABQYHBAIDAQj/xABCEAACAQICBQcJBAgHAAAAAAAAAQIDBAURBiExQVEHEiJhcYGxEzJCUnKRocHCgpKishUjM0Rio9HhFDRDU2Nz8P/EABoBAQEBAQEBAQAAAAAAAAAAAAAEBQMCAQb/xAAlEQEAAgICAgICAgMAAAAAAAAAAQIDBBEhEjFBURNxQpEiMmH/2gAMAwEAAhEDEQA/ANxAAAAAAAAAAAAAAAAAAAAAAAAAAAAAAAAAAAAAAAAAAAAAAAAAAAFax7TvDcGzo0n5WqvQi1zYv+OexdizZQcX01xfF84yqOnD1KecF3y85+/LqJ8mxSnXuUuXapj69y1LEdIsLwnVe16cZernzpfdjmyu3nKhhtLVa0q0+t82mvi2/gZkCS23efXSG+9ef9el4r8ql5L/AC9vSj7Upz8EjllynYy/Nhbr7M39ZUQcpz5J+XCdnLP8ltjym4ytsbd/YmvrOmjyp30f29CjLsc4ePOKSBGfJHyRs5Y/k0q05UrGpqu6FWHXFxqL5P4Fgw7SrB8UyjbV4c5+jLOEu5Syz7jFQdK7d499u1d3JHvt/QAMWwnSvFsGyVtVbgv9OfTh3J649zRfMC5RLDEcqN+vI1OLedOT6pej3+8rx7NLdT0uxbdL9T1K2g/E1LWth+lKsAAAAAAAAAAAAAAAAAOLF8XtcEpO7vJZRWxbXJ7oxW9nyZiI5l8mYiOZfW+v7bDYO5vJqMFtb8FxfUjMtJtPbvF87ew51Khs4TqL+JrzV1LvbInSHSO70iqeVuHlBfs6S82C+cuL8FqIozc2xNuq+mRsbc3/AMadQAAkQgAAAAAAAAAAAACwaN6Z32ANUpN1KG+m35v/AFv0ezZ4mp4TjFnjdNXNjPNb1slF8JLczDDtwjGbvA6qurKWT9KL1xmuElvXgU4diadT3CzBtWx9W7huYIrR7SG10ipeXt9UlkqlN7YP5p7n/dEqakTFo5hsVtFo5gAB9egAAAAAAAAAAc9/fUMNpyurqWUIrNv5Li29SRjmkekNxpFW8vWzUFmqdPdCPzk97+SRLae6TPF6v+Ctn+opSetbKk9jl2LWl3veiqGZsZvKfGPTH29jznwr6gABIhAAAAAAAAAAAAAAAAAAB24Ri1zglWN3aPKS2rdOO+MupmyYJjNvjtGN5a7HqlHfCW+L/wDcGYcTmiOkc9Hq6nNvyM8lVj1bpJcVn7s0U6+bwnifSvVz/jtxPqWyA8wnGolODTTWaa1prc0z0arbAAAAAAAACtad488GtvJ0XlVq5xhxisunJdieXbJFlMc01xf9L3k5RfQp/q4cMk3zn3yz7sifYyeFOvcpdrL+OnXuUEADJYYAAAAAAAAAAAAAAAAAAAAAAADS+TbHnd0nhdd9Oks6fXTz2fZby7GuBdTDsCxSWDXFO9jsjLpLjB6pL3N9+Rt8JxqJTg801mnxW41NbJ5V4n4bWnl86cT7h6ABUsAAAAAEdpFiP6Kta13Hzo03zfafRj+JoxA03lQvPJW1O2W2dbN9kYt+LiZkZm3bm/H0x96/N/H6AASIQAAAAAAAAAAAAAAAAAAAAAAAA1/QPEXiFjT5z6VPOm/s+b+FxMgL7yV3mUq9o96hNe9xl4xKdW3GTj7Wad/HJx9tDABqtoAAAAAZvyqV3KtQoerSlL700voKOW7lOlneRjwt4fnqFRMfPPOSWBszzlsAA4uAAAAAAAAAAAAAAAAAAAAAAAAAWjk4rujfKHr0qkfCf0FXJ7QWXNxCh1ua/kzOmKeLx+3XDPGSv7hsQANp+hAAAAAGWcpscr2L428Pz1CpF25U6LjXo1vWoyX3Z5/WUkx88cZJYGzHGWwADi4AAAAAAAAAAAAAAAAAAAAAAAABO6DR52IUPam/5MyCLNydUXVv4S9WnUl+Hm/WdMXd4/brhjnJX9w1oAG0/QgAAAACk8qVp5ShSul6FVxfZKP9YL3mam1aVYc8Us61vFZy5nOj7UXzl7+bl3mKmXt14vz9sbdrxk5+wAEqIAAAAAAAAAAAAAAAAAAAAAAAAL1yV2nOqV7p7oRgu+Tk/wAi95RTWuTzD3ZWUakl0qsnPu82P4Yp95TrV5yfpXp18ssT9LMADVbYAAAAAGLaV4S8Gu6lullBvn0/YlrWXY849xtJUuUTAniNBXtBfrKObfF0/S92XO7nxJtnH5U5j4SbeLzpzHuGWAAymIAAAAAAAAAAAAAAAAAAAAAAAA6sKw+pitanZUts5pZ8Ftk+5JvuNzoUYW8Y0aSyjGKUVwSWSXuRReTPAnBSxeutucKXZn05d7WXc+JfTT1cfjXyn5bGli8aeU/IACtcAAAAAB+NKWpn6AMf0z0beAV86K/UVG3Tfq8YPs3dWXBlfNzxjCbfG6MrO6Wp7HvjLdKPWjGcZwi5wOrK0u1rWyW6cd0o9XhsMrYw+E8x6Yu1g/Hbyj1LiABMjAAAAAAAAAAAAAAAAAAAJTRzAqukFeNrTzUdtSfqwz1972Lr7zisrKviNSNraRcpyeSXzfBLa2bFo1o9R0doqhTyc3rqT9aXV1LYl/VlGDF+Se/SrWwflt36hJ29vStIRoUElCMUoxW5JZJH0ANZuAAAAAAAAAAAEVpFo9a6RUvIXGqa106iWbg/mnvX9mSoPkxFo4l5tWLRxLDMWwi7wSq7W9jlJbH6M160XvRxG44zglnjtP8Aw97HNejJapQfGL3GVaR6I32jz581z6OfRqpaupTXov4dZl5teadx6Y2fVnH3HcIMAEyQAAAAAAAAAAAAAD72VlcYjUjbWkXKcnqivF8EuJ24Fo5faQT5lpHop9Ko81CPfvfUtZquj2jVlo7DmWyzm106r86X9F1eO0ow4Jyd/CrBrWy9+oc+imilDRyHOllKvJdOpw/hhwj4+5KfANStYrHENqlIpHjUAB6egAAAAAAAAAAAAAPM4RqJwmk01k09aa4NHoAUrHuTa1u862ESVKf+283TfZvh8V1FDxTAsQwZ82/pSit0tsH2TWr5m4nmcI1E4zSae1PWn2olya1bdx0jy6dL9x1LAQa/iOgeCYh0lS8nLjTfM/D5vwK7ecldRa7K5T6pxa/FF/Iktq5I9dob6eSvrtQgWivycY5R8yNKfszS/MkcstBdIIfu7fZOi/qOU4rx8S4ThyR/Gf6QIJ2Og2kEv3aXfKivqOmjydY9V86FOPtTj9OYjFefiSMOSf4z/SsgvVpyV3Etd5cQXVCMp/GTXgWDD+TzBbLpVYyqy41HmvuxyXvzOtdbJP8Ax2rp5be44Zfh+FXuKy8lYUpze/Jal7Uti7y84FyZxhlWxqWf/DBvL7c9r7Fl2svVGhSt4qnQjGMVsjFKKXYkeyrHq1r3btbi0qV7t2+dvb0bSKo28YxglkopJJdiR9ACtcAAAAAAAAAAAAAAAAAAAAAAAAAAAAAAAAAAAAAAAAAAAAAAAAAAAAAAAAAAAAAAAAAAAAAAAAAAAAAAAAAAAAAAAAAAD//Z"/>
          <p:cNvSpPr>
            <a:spLocks noChangeAspect="1" noChangeArrowheads="1"/>
          </p:cNvSpPr>
          <p:nvPr/>
        </p:nvSpPr>
        <p:spPr bwMode="auto">
          <a:xfrm>
            <a:off x="155575" y="-1905000"/>
            <a:ext cx="3981450" cy="398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AutoShape 4" descr="http://upload.wikimedia.org/wikipedia/commons/0/0e/Ski_trail_rating_symbol-green_circle.svg"/>
          <p:cNvSpPr>
            <a:spLocks noChangeAspect="1" noChangeArrowheads="1"/>
          </p:cNvSpPr>
          <p:nvPr/>
        </p:nvSpPr>
        <p:spPr bwMode="auto">
          <a:xfrm>
            <a:off x="155575" y="-1905000"/>
            <a:ext cx="3981450" cy="398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AutoShape 6" descr="http://upload.wikimedia.org/wikipedia/commons/0/0e/Ski_trail_rating_symbol-green_circle.svg"/>
          <p:cNvSpPr>
            <a:spLocks noChangeAspect="1" noChangeArrowheads="1"/>
          </p:cNvSpPr>
          <p:nvPr/>
        </p:nvSpPr>
        <p:spPr bwMode="auto">
          <a:xfrm>
            <a:off x="155575" y="-1905000"/>
            <a:ext cx="5562600" cy="556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6" name="Picture 8" descr="http://ww2.valdosta.edu/%7Ealgriepentrog/circle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533400"/>
            <a:ext cx="3981450" cy="398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Organic or Geometric?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images.yourdictionary.com/images/3988.16.parallelo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905000"/>
            <a:ext cx="3486150" cy="1543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</TotalTime>
  <Words>222</Words>
  <Application>Microsoft Office PowerPoint</Application>
  <PresentationFormat>On-screen Show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Aspect</vt:lpstr>
      <vt:lpstr>Shape</vt:lpstr>
      <vt:lpstr>What is Shape?</vt:lpstr>
      <vt:lpstr>Categories of Shape</vt:lpstr>
      <vt:lpstr>Categories of Shape</vt:lpstr>
      <vt:lpstr>Categories of Shape</vt:lpstr>
      <vt:lpstr>Organic or Geometric?</vt:lpstr>
      <vt:lpstr>Organic or Geometric?</vt:lpstr>
      <vt:lpstr>Organic or Geometric?</vt:lpstr>
      <vt:lpstr>Organic or Geometric?</vt:lpstr>
      <vt:lpstr>Organic or Geometric?</vt:lpstr>
      <vt:lpstr>Organic or Geometric?</vt:lpstr>
      <vt:lpstr>Organic or Geometric?</vt:lpstr>
      <vt:lpstr>Organic or Geometric?</vt:lpstr>
      <vt:lpstr>Organic or Geometric?</vt:lpstr>
      <vt:lpstr>Organic or Geometric?</vt:lpstr>
      <vt:lpstr>Try it: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Shape</dc:title>
  <dc:creator>Leah Warner</dc:creator>
  <cp:lastModifiedBy>Leah Warner</cp:lastModifiedBy>
  <cp:revision>8</cp:revision>
  <dcterms:created xsi:type="dcterms:W3CDTF">2013-08-28T01:08:03Z</dcterms:created>
  <dcterms:modified xsi:type="dcterms:W3CDTF">2013-10-15T08:25:11Z</dcterms:modified>
</cp:coreProperties>
</file>