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7" r:id="rId4"/>
    <p:sldId id="268" r:id="rId5"/>
    <p:sldId id="269" r:id="rId6"/>
    <p:sldId id="270" r:id="rId7"/>
    <p:sldId id="271" r:id="rId8"/>
    <p:sldId id="257" r:id="rId9"/>
    <p:sldId id="272" r:id="rId10"/>
    <p:sldId id="273" r:id="rId11"/>
    <p:sldId id="274" r:id="rId12"/>
    <p:sldId id="275" r:id="rId13"/>
    <p:sldId id="259" r:id="rId14"/>
    <p:sldId id="264" r:id="rId15"/>
    <p:sldId id="263" r:id="rId16"/>
    <p:sldId id="262" r:id="rId17"/>
    <p:sldId id="265" r:id="rId18"/>
    <p:sldId id="260" r:id="rId19"/>
    <p:sldId id="261" r:id="rId20"/>
    <p:sldId id="26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2955066E-C4E7-4310-9E95-042E07215832}" type="datetimeFigureOut">
              <a:rPr lang="en-US" smtClean="0"/>
              <a:pPr/>
              <a:t>10/29/2013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3CEEE4EC-91D5-490B-8C03-B08A14A3BCA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955066E-C4E7-4310-9E95-042E07215832}" type="datetimeFigureOut">
              <a:rPr lang="en-US" smtClean="0"/>
              <a:pPr/>
              <a:t>10/29/2013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CEEE4EC-91D5-490B-8C03-B08A14A3BCA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955066E-C4E7-4310-9E95-042E07215832}" type="datetimeFigureOut">
              <a:rPr lang="en-US" smtClean="0"/>
              <a:pPr/>
              <a:t>10/29/2013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CEEE4EC-91D5-490B-8C03-B08A14A3BCA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955066E-C4E7-4310-9E95-042E07215832}" type="datetimeFigureOut">
              <a:rPr lang="en-US" smtClean="0"/>
              <a:pPr/>
              <a:t>10/29/2013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CEEE4EC-91D5-490B-8C03-B08A14A3BCA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955066E-C4E7-4310-9E95-042E07215832}" type="datetimeFigureOut">
              <a:rPr lang="en-US" smtClean="0"/>
              <a:pPr/>
              <a:t>10/29/2013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CEEE4EC-91D5-490B-8C03-B08A14A3BCA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955066E-C4E7-4310-9E95-042E07215832}" type="datetimeFigureOut">
              <a:rPr lang="en-US" smtClean="0"/>
              <a:pPr/>
              <a:t>10/29/2013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CEEE4EC-91D5-490B-8C03-B08A14A3BCA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955066E-C4E7-4310-9E95-042E07215832}" type="datetimeFigureOut">
              <a:rPr lang="en-US" smtClean="0"/>
              <a:pPr/>
              <a:t>10/29/2013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CEEE4EC-91D5-490B-8C03-B08A14A3BCA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955066E-C4E7-4310-9E95-042E07215832}" type="datetimeFigureOut">
              <a:rPr lang="en-US" smtClean="0"/>
              <a:pPr/>
              <a:t>10/29/2013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CEEE4EC-91D5-490B-8C03-B08A14A3BCA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2955066E-C4E7-4310-9E95-042E07215832}" type="datetimeFigureOut">
              <a:rPr lang="en-US" smtClean="0"/>
              <a:pPr/>
              <a:t>10/29/2013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CEEE4EC-91D5-490B-8C03-B08A14A3BCA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955066E-C4E7-4310-9E95-042E07215832}" type="datetimeFigureOut">
              <a:rPr lang="en-US" smtClean="0"/>
              <a:pPr/>
              <a:t>10/29/2013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CEEE4EC-91D5-490B-8C03-B08A14A3BCA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955066E-C4E7-4310-9E95-042E07215832}" type="datetimeFigureOut">
              <a:rPr lang="en-US" smtClean="0"/>
              <a:pPr/>
              <a:t>10/29/2013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CEEE4EC-91D5-490B-8C03-B08A14A3BCAC}"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955066E-C4E7-4310-9E95-042E07215832}" type="datetimeFigureOut">
              <a:rPr lang="en-US" smtClean="0"/>
              <a:pPr/>
              <a:t>10/29/2013</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CEEE4EC-91D5-490B-8C03-B08A14A3BCA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Expressive </a:t>
            </a:r>
            <a:br>
              <a:rPr lang="en-US" dirty="0" smtClean="0"/>
            </a:br>
            <a:r>
              <a:rPr lang="en-US" dirty="0" smtClean="0"/>
              <a:t>Sketchbook </a:t>
            </a:r>
            <a:br>
              <a:rPr lang="en-US" dirty="0" smtClean="0"/>
            </a:br>
            <a:r>
              <a:rPr lang="en-US" dirty="0" smtClean="0"/>
              <a:t>Covers</a:t>
            </a:r>
            <a:endParaRPr lang="en-US" dirty="0"/>
          </a:p>
        </p:txBody>
      </p:sp>
      <p:sp>
        <p:nvSpPr>
          <p:cNvPr id="3" name="Subtitle 2"/>
          <p:cNvSpPr>
            <a:spLocks noGrp="1"/>
          </p:cNvSpPr>
          <p:nvPr>
            <p:ph type="subTitle" idx="1"/>
          </p:nvPr>
        </p:nvSpPr>
        <p:spPr/>
        <p:txBody>
          <a:bodyPr/>
          <a:lstStyle/>
          <a:p>
            <a:r>
              <a:rPr lang="en-US" dirty="0" smtClean="0"/>
              <a:t>Project #1</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a:t>
            </a:r>
            <a:endParaRPr lang="en-US" dirty="0"/>
          </a:p>
        </p:txBody>
      </p:sp>
      <p:sp>
        <p:nvSpPr>
          <p:cNvPr id="3" name="Content Placeholder 2"/>
          <p:cNvSpPr>
            <a:spLocks noGrp="1"/>
          </p:cNvSpPr>
          <p:nvPr>
            <p:ph idx="1"/>
          </p:nvPr>
        </p:nvSpPr>
        <p:spPr>
          <a:xfrm>
            <a:off x="502920" y="530352"/>
            <a:ext cx="8183880" cy="4727448"/>
          </a:xfrm>
        </p:spPr>
        <p:txBody>
          <a:bodyPr/>
          <a:lstStyle/>
          <a:p>
            <a:pPr lvl="0"/>
            <a:r>
              <a:rPr lang="en-US" b="1" dirty="0" smtClean="0"/>
              <a:t>The final requirement is that you must use the picture I take of you in class:</a:t>
            </a:r>
            <a:endParaRPr lang="en-US" sz="3600" dirty="0" smtClean="0"/>
          </a:p>
          <a:p>
            <a:pPr lvl="1"/>
            <a:r>
              <a:rPr lang="en-US" dirty="0" smtClean="0"/>
              <a:t> It will be printed black/white, but you can add color to it using colored pencil, highlighter, and marker. </a:t>
            </a:r>
            <a:endParaRPr lang="en-US" sz="3200" dirty="0" smtClean="0"/>
          </a:p>
          <a:p>
            <a:pPr lvl="1"/>
            <a:r>
              <a:rPr lang="en-US" dirty="0" smtClean="0"/>
              <a:t>This photo should be the main focus of the front cover of your sketchbook.  </a:t>
            </a:r>
            <a:endParaRPr lang="en-US" sz="3200" dirty="0" smtClean="0"/>
          </a:p>
          <a:p>
            <a:pPr lvl="1"/>
            <a:r>
              <a:rPr lang="en-US" dirty="0" smtClean="0"/>
              <a:t>It should be altered in some way and collaged into the cover with other collage materials.  </a:t>
            </a:r>
            <a:endParaRPr lang="en-US" sz="32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a:t>
            </a:r>
            <a:endParaRPr lang="en-US" dirty="0"/>
          </a:p>
        </p:txBody>
      </p:sp>
      <p:sp>
        <p:nvSpPr>
          <p:cNvPr id="3" name="Content Placeholder 2"/>
          <p:cNvSpPr>
            <a:spLocks noGrp="1"/>
          </p:cNvSpPr>
          <p:nvPr>
            <p:ph idx="1"/>
          </p:nvPr>
        </p:nvSpPr>
        <p:spPr>
          <a:xfrm>
            <a:off x="502920" y="530352"/>
            <a:ext cx="8183880" cy="4879848"/>
          </a:xfrm>
        </p:spPr>
        <p:txBody>
          <a:bodyPr/>
          <a:lstStyle/>
          <a:p>
            <a:pPr lvl="0"/>
            <a:r>
              <a:rPr lang="en-US" b="1" dirty="0" smtClean="0"/>
              <a:t>Be creative!</a:t>
            </a:r>
            <a:r>
              <a:rPr lang="en-US" dirty="0" smtClean="0"/>
              <a:t> </a:t>
            </a:r>
            <a:endParaRPr lang="en-US" sz="3600" dirty="0" smtClean="0"/>
          </a:p>
          <a:p>
            <a:pPr lvl="1"/>
            <a:r>
              <a:rPr lang="en-US" dirty="0" smtClean="0"/>
              <a:t>You may use any material you wish (i.e. paint, markers, colored pencils, computer images, etc). </a:t>
            </a:r>
            <a:endParaRPr lang="en-US" sz="3200" dirty="0" smtClean="0"/>
          </a:p>
          <a:p>
            <a:pPr lvl="1"/>
            <a:r>
              <a:rPr lang="en-US" dirty="0" smtClean="0"/>
              <a:t>Craftsmanship is important because this is what you will look at many days in this class from now until the end of the year. </a:t>
            </a:r>
            <a:endParaRPr lang="en-US" sz="3200" dirty="0" smtClean="0"/>
          </a:p>
          <a:p>
            <a:pPr lvl="1"/>
            <a:r>
              <a:rPr lang="en-US" dirty="0" smtClean="0"/>
              <a:t>Create something you will be proud of and want to share.</a:t>
            </a:r>
            <a:endParaRPr lang="en-US" sz="3200" dirty="0" smtClean="0"/>
          </a:p>
          <a:p>
            <a:pP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a:t>
            </a:r>
            <a:endParaRPr lang="en-US" dirty="0"/>
          </a:p>
        </p:txBody>
      </p:sp>
      <p:sp>
        <p:nvSpPr>
          <p:cNvPr id="3" name="Content Placeholder 2"/>
          <p:cNvSpPr>
            <a:spLocks noGrp="1"/>
          </p:cNvSpPr>
          <p:nvPr>
            <p:ph idx="1"/>
          </p:nvPr>
        </p:nvSpPr>
        <p:spPr>
          <a:xfrm>
            <a:off x="502920" y="530352"/>
            <a:ext cx="8183880" cy="4803648"/>
          </a:xfrm>
        </p:spPr>
        <p:txBody>
          <a:bodyPr>
            <a:normAutofit/>
          </a:bodyPr>
          <a:lstStyle/>
          <a:p>
            <a:pPr lvl="0"/>
            <a:r>
              <a:rPr lang="en-US" b="1" dirty="0" smtClean="0"/>
              <a:t>Bind cover to pages:</a:t>
            </a:r>
            <a:endParaRPr lang="en-US" sz="3600" dirty="0" smtClean="0"/>
          </a:p>
          <a:p>
            <a:pPr lvl="1"/>
            <a:r>
              <a:rPr lang="en-US" dirty="0" smtClean="0"/>
              <a:t>Give project to Miss Warner so cover can be laminated.</a:t>
            </a:r>
            <a:endParaRPr lang="en-US" sz="3200" dirty="0" smtClean="0"/>
          </a:p>
          <a:p>
            <a:pPr lvl="1"/>
            <a:r>
              <a:rPr lang="en-US" dirty="0" smtClean="0"/>
              <a:t>Select 25 sheets of white printer paper and 3 hole punch each sheet.</a:t>
            </a:r>
            <a:endParaRPr lang="en-US" sz="3200" dirty="0" smtClean="0"/>
          </a:p>
          <a:p>
            <a:pPr lvl="1"/>
            <a:r>
              <a:rPr lang="en-US" dirty="0" smtClean="0"/>
              <a:t>Fold cover in half (if you haven’t already) and 3 hole punch the cover.</a:t>
            </a:r>
            <a:endParaRPr lang="en-US" sz="3200" dirty="0" smtClean="0"/>
          </a:p>
          <a:p>
            <a:pPr lvl="1"/>
            <a:r>
              <a:rPr lang="en-US" dirty="0" smtClean="0"/>
              <a:t>Place pages inside the cover and line up the holes.</a:t>
            </a:r>
            <a:endParaRPr lang="en-US" sz="3200" dirty="0" smtClean="0"/>
          </a:p>
          <a:p>
            <a:pPr lvl="1"/>
            <a:r>
              <a:rPr lang="en-US" dirty="0" smtClean="0"/>
              <a:t>Using the string, bind the pages together through the holes. </a:t>
            </a:r>
            <a:endParaRPr lang="en-US" sz="32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Samples</a:t>
            </a:r>
            <a:endParaRPr lang="en-US" dirty="0"/>
          </a:p>
        </p:txBody>
      </p:sp>
      <p:pic>
        <p:nvPicPr>
          <p:cNvPr id="1026" name="Picture 2" descr="http://katholeen.com/wp-content/uploads/2013/05/HBD-11-12.jpg"/>
          <p:cNvPicPr>
            <a:picLocks noChangeAspect="1" noChangeArrowheads="1"/>
          </p:cNvPicPr>
          <p:nvPr/>
        </p:nvPicPr>
        <p:blipFill>
          <a:blip r:embed="rId2" cstate="print"/>
          <a:srcRect/>
          <a:stretch>
            <a:fillRect/>
          </a:stretch>
        </p:blipFill>
        <p:spPr bwMode="auto">
          <a:xfrm>
            <a:off x="1828800" y="685800"/>
            <a:ext cx="5457825" cy="398145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Samples</a:t>
            </a:r>
            <a:endParaRPr lang="en-US" dirty="0"/>
          </a:p>
        </p:txBody>
      </p:sp>
      <p:pic>
        <p:nvPicPr>
          <p:cNvPr id="21506" name="Picture 2" descr="http://mycreativejourney.typepad.com/.a/6a0105361125d6970b01156f6c238d970c-800wi"/>
          <p:cNvPicPr>
            <a:picLocks noChangeAspect="1" noChangeArrowheads="1"/>
          </p:cNvPicPr>
          <p:nvPr/>
        </p:nvPicPr>
        <p:blipFill>
          <a:blip r:embed="rId2" cstate="print"/>
          <a:srcRect/>
          <a:stretch>
            <a:fillRect/>
          </a:stretch>
        </p:blipFill>
        <p:spPr bwMode="auto">
          <a:xfrm>
            <a:off x="2133600" y="838200"/>
            <a:ext cx="4638675" cy="360997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Samples</a:t>
            </a:r>
            <a:endParaRPr lang="en-US" dirty="0"/>
          </a:p>
        </p:txBody>
      </p:sp>
      <p:pic>
        <p:nvPicPr>
          <p:cNvPr id="20482" name="Picture 2" descr="https://campus.digication.com/files/Me29b84a7045e3a1c22d9c8c48e8813a5.jpg"/>
          <p:cNvPicPr>
            <a:picLocks noChangeAspect="1" noChangeArrowheads="1"/>
          </p:cNvPicPr>
          <p:nvPr/>
        </p:nvPicPr>
        <p:blipFill>
          <a:blip r:embed="rId2" cstate="print"/>
          <a:srcRect/>
          <a:stretch>
            <a:fillRect/>
          </a:stretch>
        </p:blipFill>
        <p:spPr bwMode="auto">
          <a:xfrm>
            <a:off x="3200400" y="533400"/>
            <a:ext cx="2976562" cy="4191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Samples</a:t>
            </a:r>
            <a:endParaRPr lang="en-US" dirty="0"/>
          </a:p>
        </p:txBody>
      </p:sp>
      <p:pic>
        <p:nvPicPr>
          <p:cNvPr id="19458" name="Picture 2" descr="https://campus.digication.com/files/M90885c0758f62e0f5ad2da1e6271e211.jpg"/>
          <p:cNvPicPr>
            <a:picLocks noChangeAspect="1" noChangeArrowheads="1"/>
          </p:cNvPicPr>
          <p:nvPr/>
        </p:nvPicPr>
        <p:blipFill>
          <a:blip r:embed="rId2" cstate="print"/>
          <a:srcRect/>
          <a:stretch>
            <a:fillRect/>
          </a:stretch>
        </p:blipFill>
        <p:spPr bwMode="auto">
          <a:xfrm>
            <a:off x="2057400" y="152400"/>
            <a:ext cx="4762500" cy="482917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Samples</a:t>
            </a:r>
            <a:endParaRPr lang="en-US" dirty="0"/>
          </a:p>
        </p:txBody>
      </p:sp>
      <p:pic>
        <p:nvPicPr>
          <p:cNvPr id="23554" name="Picture 2" descr="http://trendland.com/wp-content/uploads/2009/12/creative-sketchbook-collages2.jpg"/>
          <p:cNvPicPr>
            <a:picLocks noChangeAspect="1" noChangeArrowheads="1"/>
          </p:cNvPicPr>
          <p:nvPr/>
        </p:nvPicPr>
        <p:blipFill>
          <a:blip r:embed="rId2" cstate="print"/>
          <a:srcRect/>
          <a:stretch>
            <a:fillRect/>
          </a:stretch>
        </p:blipFill>
        <p:spPr bwMode="auto">
          <a:xfrm>
            <a:off x="2057400" y="609600"/>
            <a:ext cx="5029200" cy="398145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Samples</a:t>
            </a:r>
            <a:endParaRPr lang="en-US" dirty="0"/>
          </a:p>
        </p:txBody>
      </p:sp>
      <p:pic>
        <p:nvPicPr>
          <p:cNvPr id="17410" name="Picture 2" descr="https://campus.digication.com/files/Ma09a082a22a295ec5d0fcd628b499a90.jpg"/>
          <p:cNvPicPr>
            <a:picLocks noChangeAspect="1" noChangeArrowheads="1"/>
          </p:cNvPicPr>
          <p:nvPr/>
        </p:nvPicPr>
        <p:blipFill>
          <a:blip r:embed="rId2" cstate="print"/>
          <a:srcRect/>
          <a:stretch>
            <a:fillRect/>
          </a:stretch>
        </p:blipFill>
        <p:spPr bwMode="auto">
          <a:xfrm>
            <a:off x="2895600" y="609600"/>
            <a:ext cx="3124200" cy="411144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Samples</a:t>
            </a:r>
            <a:endParaRPr lang="en-US" dirty="0"/>
          </a:p>
        </p:txBody>
      </p:sp>
      <p:pic>
        <p:nvPicPr>
          <p:cNvPr id="18434" name="Picture 2" descr="https://campus.digication.com/files/M5f3ca93e6d479cc5f6cee5c01abf7dc0.jpg"/>
          <p:cNvPicPr>
            <a:picLocks noChangeAspect="1" noChangeArrowheads="1"/>
          </p:cNvPicPr>
          <p:nvPr/>
        </p:nvPicPr>
        <p:blipFill>
          <a:blip r:embed="rId2" cstate="print"/>
          <a:srcRect/>
          <a:stretch>
            <a:fillRect/>
          </a:stretch>
        </p:blipFill>
        <p:spPr bwMode="auto">
          <a:xfrm>
            <a:off x="2819400" y="304800"/>
            <a:ext cx="3240529" cy="486727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400"/>
            <a:ext cx="8183880" cy="1051560"/>
          </a:xfrm>
        </p:spPr>
        <p:txBody>
          <a:bodyPr/>
          <a:lstStyle/>
          <a:p>
            <a:r>
              <a:rPr lang="en-US" dirty="0" smtClean="0"/>
              <a:t>Week 1 Vocabulary</a:t>
            </a:r>
            <a:endParaRPr lang="en-US" dirty="0"/>
          </a:p>
        </p:txBody>
      </p:sp>
      <p:sp>
        <p:nvSpPr>
          <p:cNvPr id="3" name="Content Placeholder 2"/>
          <p:cNvSpPr>
            <a:spLocks noGrp="1"/>
          </p:cNvSpPr>
          <p:nvPr>
            <p:ph idx="1"/>
          </p:nvPr>
        </p:nvSpPr>
        <p:spPr>
          <a:xfrm>
            <a:off x="502920" y="530352"/>
            <a:ext cx="8183880" cy="5413248"/>
          </a:xfrm>
        </p:spPr>
        <p:txBody>
          <a:bodyPr>
            <a:normAutofit fontScale="92500" lnSpcReduction="20000"/>
          </a:bodyPr>
          <a:lstStyle/>
          <a:p>
            <a:r>
              <a:rPr lang="en-US" b="1" dirty="0" smtClean="0"/>
              <a:t>Sketchbook: </a:t>
            </a:r>
            <a:r>
              <a:rPr lang="en-US" dirty="0" smtClean="0"/>
              <a:t>A pad or book of drawing paper for sketching on.</a:t>
            </a:r>
          </a:p>
          <a:p>
            <a:endParaRPr lang="en-US" dirty="0" smtClean="0"/>
          </a:p>
          <a:p>
            <a:r>
              <a:rPr lang="en-US" b="1" dirty="0" smtClean="0"/>
              <a:t>Collage: </a:t>
            </a:r>
            <a:r>
              <a:rPr lang="en-US" dirty="0" smtClean="0"/>
              <a:t>A work of art created by gluing pieces of paper, fabric, photographs, or other materials onto a flat surface.</a:t>
            </a:r>
          </a:p>
          <a:p>
            <a:endParaRPr lang="en-US" dirty="0" smtClean="0"/>
          </a:p>
          <a:p>
            <a:r>
              <a:rPr lang="en-US" b="1" dirty="0" smtClean="0"/>
              <a:t>Media: </a:t>
            </a:r>
            <a:r>
              <a:rPr lang="en-US" dirty="0" smtClean="0"/>
              <a:t>The materials we use to create art with.</a:t>
            </a:r>
          </a:p>
          <a:p>
            <a:endParaRPr lang="en-US" dirty="0" smtClean="0"/>
          </a:p>
          <a:p>
            <a:r>
              <a:rPr lang="en-US" b="1" dirty="0" smtClean="0"/>
              <a:t>Mixed Media: </a:t>
            </a:r>
            <a:r>
              <a:rPr lang="en-US" dirty="0" smtClean="0"/>
              <a:t>The use of a variety of media in Art.</a:t>
            </a:r>
          </a:p>
          <a:p>
            <a:endParaRPr lang="en-US" dirty="0" smtClean="0"/>
          </a:p>
          <a:p>
            <a:r>
              <a:rPr lang="en-US" b="1" dirty="0" smtClean="0"/>
              <a:t>Self-Expression: </a:t>
            </a:r>
            <a:r>
              <a:rPr lang="en-US" dirty="0" smtClean="0"/>
              <a:t>The expression of one’s feelings, thoughts, or ideas in Art.</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Samples</a:t>
            </a:r>
            <a:endParaRPr lang="en-US" dirty="0"/>
          </a:p>
        </p:txBody>
      </p:sp>
      <p:pic>
        <p:nvPicPr>
          <p:cNvPr id="24578" name="Picture 2" descr="http://lbowens.files.wordpress.com/2012/09/defined-collage-copy.png"/>
          <p:cNvPicPr>
            <a:picLocks noChangeAspect="1" noChangeArrowheads="1"/>
          </p:cNvPicPr>
          <p:nvPr/>
        </p:nvPicPr>
        <p:blipFill>
          <a:blip r:embed="rId2" cstate="print"/>
          <a:srcRect/>
          <a:stretch>
            <a:fillRect/>
          </a:stretch>
        </p:blipFill>
        <p:spPr bwMode="auto">
          <a:xfrm>
            <a:off x="1905000" y="609600"/>
            <a:ext cx="5438775" cy="39814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Supplies</a:t>
            </a:r>
            <a:endParaRPr lang="en-US" dirty="0"/>
          </a:p>
        </p:txBody>
      </p:sp>
      <p:sp>
        <p:nvSpPr>
          <p:cNvPr id="3" name="Content Placeholder 2"/>
          <p:cNvSpPr>
            <a:spLocks noGrp="1"/>
          </p:cNvSpPr>
          <p:nvPr>
            <p:ph idx="1"/>
          </p:nvPr>
        </p:nvSpPr>
        <p:spPr/>
        <p:txBody>
          <a:bodyPr>
            <a:normAutofit lnSpcReduction="10000"/>
          </a:bodyPr>
          <a:lstStyle/>
          <a:p>
            <a:r>
              <a:rPr lang="en-US" b="1" dirty="0" smtClean="0"/>
              <a:t>You Will Need:</a:t>
            </a:r>
            <a:endParaRPr lang="en-US" dirty="0" smtClean="0"/>
          </a:p>
          <a:p>
            <a:pPr lvl="0"/>
            <a:r>
              <a:rPr lang="en-US" dirty="0" smtClean="0"/>
              <a:t>1 Large Sheet of Construction Paper</a:t>
            </a:r>
          </a:p>
          <a:p>
            <a:pPr lvl="0"/>
            <a:r>
              <a:rPr lang="en-US" dirty="0" smtClean="0"/>
              <a:t>Markers and/or colored pencils</a:t>
            </a:r>
          </a:p>
          <a:p>
            <a:pPr lvl="0"/>
            <a:r>
              <a:rPr lang="en-US" dirty="0" smtClean="0"/>
              <a:t>Scissors</a:t>
            </a:r>
          </a:p>
          <a:p>
            <a:pPr lvl="0"/>
            <a:r>
              <a:rPr lang="en-US" dirty="0" smtClean="0"/>
              <a:t>Glue</a:t>
            </a:r>
          </a:p>
          <a:p>
            <a:pPr lvl="0"/>
            <a:r>
              <a:rPr lang="en-US" dirty="0" smtClean="0"/>
              <a:t>Magazines</a:t>
            </a:r>
          </a:p>
          <a:p>
            <a:pPr lvl="0"/>
            <a:r>
              <a:rPr lang="en-US" dirty="0" smtClean="0"/>
              <a:t>A photo of yourself (bring in for </a:t>
            </a:r>
            <a:r>
              <a:rPr lang="en-US" dirty="0" smtClean="0"/>
              <a:t>homework or use the one I take in class)</a:t>
            </a:r>
            <a:endParaRPr lang="en-US" dirty="0" smtClean="0"/>
          </a:p>
          <a:p>
            <a:pPr lvl="0"/>
            <a:r>
              <a:rPr lang="en-US" dirty="0" smtClean="0"/>
              <a:t>Various papers (tissue, construction, etc</a:t>
            </a:r>
            <a:r>
              <a:rPr lang="en-US" dirty="0" smtClean="0"/>
              <a:t>.</a:t>
            </a:r>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a:xfrm>
            <a:off x="502920" y="530352"/>
            <a:ext cx="8183880" cy="4803648"/>
          </a:xfrm>
        </p:spPr>
        <p:txBody>
          <a:bodyPr>
            <a:normAutofit fontScale="92500" lnSpcReduction="10000"/>
          </a:bodyPr>
          <a:lstStyle/>
          <a:p>
            <a:r>
              <a:rPr lang="en-US" b="1" dirty="0" smtClean="0"/>
              <a:t>To </a:t>
            </a:r>
            <a:r>
              <a:rPr lang="en-US" b="1" dirty="0" smtClean="0"/>
              <a:t>create expressive sketchbook covers that will be used in binding your class sketchbook. </a:t>
            </a:r>
            <a:r>
              <a:rPr lang="en-US" dirty="0" smtClean="0"/>
              <a:t> </a:t>
            </a:r>
            <a:endParaRPr lang="en-US" dirty="0" smtClean="0"/>
          </a:p>
          <a:p>
            <a:r>
              <a:rPr lang="en-US" dirty="0" smtClean="0"/>
              <a:t>Students </a:t>
            </a:r>
            <a:r>
              <a:rPr lang="en-US" dirty="0" smtClean="0"/>
              <a:t>will experiment with and use mixed media in creating these covers.  </a:t>
            </a:r>
            <a:endParaRPr lang="en-US" dirty="0" smtClean="0"/>
          </a:p>
          <a:p>
            <a:r>
              <a:rPr lang="en-US" dirty="0" smtClean="0"/>
              <a:t>The </a:t>
            </a:r>
            <a:r>
              <a:rPr lang="en-US" dirty="0" smtClean="0"/>
              <a:t>finished covers will show evidence that the student incorporated required materials and that the covers are expressive of the student. </a:t>
            </a:r>
            <a:endParaRPr lang="en-US" dirty="0" smtClean="0"/>
          </a:p>
          <a:p>
            <a:r>
              <a:rPr lang="en-US" dirty="0" smtClean="0"/>
              <a:t>The </a:t>
            </a:r>
            <a:r>
              <a:rPr lang="en-US" dirty="0" smtClean="0"/>
              <a:t>final sketchbook will be used to plan out ideas, do sketch assignments and develop artistic skill.</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410200"/>
            <a:ext cx="8183880" cy="1051560"/>
          </a:xfrm>
        </p:spPr>
        <p:txBody>
          <a:bodyPr/>
          <a:lstStyle/>
          <a:p>
            <a:r>
              <a:rPr lang="en-US" dirty="0" smtClean="0"/>
              <a:t>Project Requirements</a:t>
            </a:r>
            <a:endParaRPr lang="en-US" dirty="0"/>
          </a:p>
        </p:txBody>
      </p:sp>
      <p:sp>
        <p:nvSpPr>
          <p:cNvPr id="3" name="Content Placeholder 2"/>
          <p:cNvSpPr>
            <a:spLocks noGrp="1"/>
          </p:cNvSpPr>
          <p:nvPr>
            <p:ph idx="1"/>
          </p:nvPr>
        </p:nvSpPr>
        <p:spPr>
          <a:xfrm>
            <a:off x="502920" y="530352"/>
            <a:ext cx="8183880" cy="5413248"/>
          </a:xfrm>
        </p:spPr>
        <p:txBody>
          <a:bodyPr>
            <a:normAutofit fontScale="77500" lnSpcReduction="20000"/>
          </a:bodyPr>
          <a:lstStyle/>
          <a:p>
            <a:pPr>
              <a:buNone/>
            </a:pPr>
            <a:r>
              <a:rPr lang="en-US" dirty="0" smtClean="0"/>
              <a:t> </a:t>
            </a:r>
            <a:r>
              <a:rPr lang="en-US" b="1" i="1" dirty="0" smtClean="0"/>
              <a:t>The </a:t>
            </a:r>
            <a:r>
              <a:rPr lang="en-US" b="1" i="1" dirty="0" smtClean="0"/>
              <a:t>following must be included on your </a:t>
            </a:r>
            <a:r>
              <a:rPr lang="en-US" b="1" i="1" dirty="0" smtClean="0"/>
              <a:t>cover</a:t>
            </a:r>
            <a:r>
              <a:rPr lang="en-US" b="1" i="1" dirty="0" smtClean="0"/>
              <a:t>:</a:t>
            </a:r>
            <a:endParaRPr lang="en-US" dirty="0" smtClean="0"/>
          </a:p>
          <a:p>
            <a:r>
              <a:rPr lang="en-US" u="sng" dirty="0" smtClean="0"/>
              <a:t>All of the following:</a:t>
            </a:r>
          </a:p>
          <a:p>
            <a:pPr lvl="1"/>
            <a:r>
              <a:rPr lang="en-US" dirty="0" smtClean="0"/>
              <a:t>Black/White </a:t>
            </a:r>
            <a:r>
              <a:rPr lang="en-US" dirty="0" smtClean="0"/>
              <a:t>photo of you</a:t>
            </a:r>
          </a:p>
          <a:p>
            <a:pPr lvl="1"/>
            <a:r>
              <a:rPr lang="en-US" dirty="0" smtClean="0"/>
              <a:t>Text/Descriptive words</a:t>
            </a:r>
          </a:p>
          <a:p>
            <a:pPr lvl="1"/>
            <a:r>
              <a:rPr lang="en-US" dirty="0" smtClean="0"/>
              <a:t>Your </a:t>
            </a:r>
            <a:r>
              <a:rPr lang="en-US" dirty="0" smtClean="0"/>
              <a:t>name</a:t>
            </a:r>
            <a:endParaRPr lang="en-US" dirty="0" smtClean="0"/>
          </a:p>
          <a:p>
            <a:r>
              <a:rPr lang="en-US" i="1" u="sng" dirty="0" smtClean="0"/>
              <a:t>1 or more of the following:</a:t>
            </a:r>
            <a:endParaRPr lang="en-US" dirty="0" smtClean="0"/>
          </a:p>
          <a:p>
            <a:pPr lvl="1"/>
            <a:r>
              <a:rPr lang="en-US" dirty="0" smtClean="0"/>
              <a:t>Colored paper/Collage materials         </a:t>
            </a:r>
          </a:p>
          <a:p>
            <a:pPr lvl="1"/>
            <a:r>
              <a:rPr lang="en-US" dirty="0" smtClean="0"/>
              <a:t>Magazine cut outs</a:t>
            </a:r>
          </a:p>
          <a:p>
            <a:pPr lvl="1"/>
            <a:r>
              <a:rPr lang="en-US" dirty="0" smtClean="0"/>
              <a:t>Images/text from the Internet</a:t>
            </a:r>
          </a:p>
          <a:p>
            <a:pPr lvl="1"/>
            <a:r>
              <a:rPr lang="en-US" dirty="0" smtClean="0"/>
              <a:t>Notes</a:t>
            </a:r>
          </a:p>
          <a:p>
            <a:pPr lvl="1"/>
            <a:r>
              <a:rPr lang="en-US" dirty="0" smtClean="0"/>
              <a:t>Cards</a:t>
            </a:r>
          </a:p>
          <a:p>
            <a:pPr lvl="1"/>
            <a:r>
              <a:rPr lang="en-US" dirty="0" smtClean="0"/>
              <a:t>Tags</a:t>
            </a:r>
          </a:p>
          <a:p>
            <a:pPr lvl="1"/>
            <a:r>
              <a:rPr lang="en-US" dirty="0" smtClean="0"/>
              <a:t>Wrappers</a:t>
            </a:r>
          </a:p>
          <a:p>
            <a:pPr lvl="1"/>
            <a:r>
              <a:rPr lang="en-US" dirty="0" smtClean="0"/>
              <a:t>Labels</a:t>
            </a:r>
            <a:endParaRPr lang="en-US" dirty="0" smtClean="0"/>
          </a:p>
          <a:p>
            <a:r>
              <a:rPr lang="en-US" i="1" u="sng" dirty="0" smtClean="0"/>
              <a:t>1 or more of the following:</a:t>
            </a:r>
            <a:endParaRPr lang="en-US" dirty="0" smtClean="0"/>
          </a:p>
          <a:p>
            <a:pPr lvl="1"/>
            <a:r>
              <a:rPr lang="en-US" dirty="0" smtClean="0"/>
              <a:t>Pastel</a:t>
            </a:r>
            <a:endParaRPr lang="en-US" dirty="0" smtClean="0"/>
          </a:p>
          <a:p>
            <a:pPr lvl="1"/>
            <a:r>
              <a:rPr lang="en-US" dirty="0" smtClean="0"/>
              <a:t>Colored pencil</a:t>
            </a:r>
          </a:p>
          <a:p>
            <a:pPr lvl="1"/>
            <a:r>
              <a:rPr lang="en-US" dirty="0" smtClean="0"/>
              <a:t>Marker</a:t>
            </a:r>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You will be graded on the following:</a:t>
            </a:r>
            <a:endParaRPr lang="en-US" dirty="0" smtClean="0"/>
          </a:p>
          <a:p>
            <a:pPr>
              <a:buNone/>
            </a:pPr>
            <a:endParaRPr lang="en-US" dirty="0" smtClean="0"/>
          </a:p>
          <a:p>
            <a:r>
              <a:rPr lang="en-US" dirty="0" smtClean="0"/>
              <a:t>1.  Brainstorm Worksheet</a:t>
            </a:r>
          </a:p>
          <a:p>
            <a:r>
              <a:rPr lang="en-US" dirty="0" smtClean="0"/>
              <a:t>2.  3 Planned Sketches</a:t>
            </a:r>
          </a:p>
          <a:p>
            <a:pPr>
              <a:buNone/>
            </a:pPr>
            <a:r>
              <a:rPr lang="en-US" dirty="0" smtClean="0"/>
              <a:t> </a:t>
            </a:r>
          </a:p>
          <a:p>
            <a:pPr>
              <a:buNone/>
            </a:pPr>
            <a:r>
              <a:rPr lang="en-US" u="sng" dirty="0" smtClean="0"/>
              <a:t>Final Covers:</a:t>
            </a:r>
            <a:endParaRPr lang="en-US" dirty="0" smtClean="0"/>
          </a:p>
          <a:p>
            <a:r>
              <a:rPr lang="en-US" dirty="0" smtClean="0"/>
              <a:t>3.  You used all required materials and included all required information/images</a:t>
            </a:r>
          </a:p>
          <a:p>
            <a:r>
              <a:rPr lang="en-US" dirty="0" smtClean="0"/>
              <a:t>4.  Your covers are expressive of you/tell us something interesting or important about you</a:t>
            </a:r>
          </a:p>
          <a:p>
            <a:r>
              <a:rPr lang="en-US" dirty="0" smtClean="0"/>
              <a:t>6.  Your covers are interesting and creative</a:t>
            </a:r>
          </a:p>
          <a:p>
            <a:r>
              <a:rPr lang="en-US" dirty="0" smtClean="0"/>
              <a:t>7.  Both covers are covered completely/no blank/negative areas</a:t>
            </a:r>
          </a:p>
          <a:p>
            <a:r>
              <a:rPr lang="en-US" dirty="0" smtClean="0"/>
              <a:t>8. Binding of the cover to the pages.</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a:t>
            </a:r>
            <a:endParaRPr lang="en-US" dirty="0"/>
          </a:p>
        </p:txBody>
      </p:sp>
      <p:sp>
        <p:nvSpPr>
          <p:cNvPr id="3" name="Content Placeholder 2"/>
          <p:cNvSpPr>
            <a:spLocks noGrp="1"/>
          </p:cNvSpPr>
          <p:nvPr>
            <p:ph idx="1"/>
          </p:nvPr>
        </p:nvSpPr>
        <p:spPr>
          <a:xfrm>
            <a:off x="502920" y="530352"/>
            <a:ext cx="8183880" cy="4727448"/>
          </a:xfrm>
        </p:spPr>
        <p:txBody>
          <a:bodyPr>
            <a:normAutofit fontScale="92500" lnSpcReduction="10000"/>
          </a:bodyPr>
          <a:lstStyle/>
          <a:p>
            <a:pPr lvl="0"/>
            <a:r>
              <a:rPr lang="en-US" b="1" dirty="0" smtClean="0"/>
              <a:t>Each student will complete a Sketchbook Cover Brainstorm Assignment: </a:t>
            </a:r>
            <a:endParaRPr lang="en-US" sz="3600" dirty="0" smtClean="0"/>
          </a:p>
          <a:p>
            <a:pPr lvl="1"/>
            <a:r>
              <a:rPr lang="en-US" dirty="0" smtClean="0"/>
              <a:t>One of the </a:t>
            </a:r>
            <a:r>
              <a:rPr lang="en-US" b="1" dirty="0" smtClean="0"/>
              <a:t>requirements of this assignment </a:t>
            </a:r>
            <a:r>
              <a:rPr lang="en-US" dirty="0" smtClean="0"/>
              <a:t>will be that you will tell us something</a:t>
            </a:r>
            <a:r>
              <a:rPr lang="en-US" b="1" dirty="0" smtClean="0"/>
              <a:t> interesting or important about you </a:t>
            </a:r>
            <a:r>
              <a:rPr lang="en-US" dirty="0" smtClean="0"/>
              <a:t>through the images/words on the paper. </a:t>
            </a:r>
            <a:endParaRPr lang="en-US" sz="3200" dirty="0" smtClean="0"/>
          </a:p>
          <a:p>
            <a:pPr lvl="1"/>
            <a:r>
              <a:rPr lang="en-US" dirty="0" smtClean="0"/>
              <a:t>You will make a list of words that describe you, your likes or dislikes, your personality, or anything you can think of that you would like to share. </a:t>
            </a:r>
            <a:endParaRPr lang="en-US" sz="3200" dirty="0" smtClean="0"/>
          </a:p>
          <a:p>
            <a:pPr lvl="1"/>
            <a:r>
              <a:rPr lang="en-US" dirty="0" smtClean="0"/>
              <a:t>Do not reject any ideas here. Brainstorming is creating a list you will refine later. Some things will be easier to portray then others but more choices will make the start of the assignment less scary.  </a:t>
            </a:r>
            <a:endParaRPr lang="en-US"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67400"/>
            <a:ext cx="9144000" cy="685800"/>
          </a:xfrm>
        </p:spPr>
        <p:txBody>
          <a:bodyPr>
            <a:normAutofit/>
          </a:bodyPr>
          <a:lstStyle/>
          <a:p>
            <a:pPr algn="ctr"/>
            <a:r>
              <a:rPr lang="en-US" sz="2800" dirty="0" smtClean="0"/>
              <a:t>Expressive Sketchbook Covers Brainstorm</a:t>
            </a:r>
            <a:endParaRPr lang="en-US" sz="2800" dirty="0"/>
          </a:p>
        </p:txBody>
      </p:sp>
      <p:sp>
        <p:nvSpPr>
          <p:cNvPr id="3" name="Content Placeholder 2"/>
          <p:cNvSpPr>
            <a:spLocks noGrp="1"/>
          </p:cNvSpPr>
          <p:nvPr>
            <p:ph idx="1"/>
          </p:nvPr>
        </p:nvSpPr>
        <p:spPr>
          <a:xfrm>
            <a:off x="502920" y="530352"/>
            <a:ext cx="8336280" cy="5184648"/>
          </a:xfrm>
        </p:spPr>
        <p:txBody>
          <a:bodyPr>
            <a:normAutofit fontScale="77500" lnSpcReduction="20000"/>
          </a:bodyPr>
          <a:lstStyle/>
          <a:p>
            <a:pPr>
              <a:buNone/>
            </a:pPr>
            <a:r>
              <a:rPr lang="en-US" b="1" i="1" dirty="0" smtClean="0"/>
              <a:t>Directions:</a:t>
            </a:r>
            <a:r>
              <a:rPr lang="en-US" dirty="0" smtClean="0"/>
              <a:t>  Complete the following information on a separate piece of paper in order to develop ideas to use on your sketchbook covers.</a:t>
            </a:r>
          </a:p>
          <a:p>
            <a:pPr marL="514350" lvl="0" indent="-514350">
              <a:buFont typeface="+mj-lt"/>
              <a:buAutoNum type="arabicPeriod"/>
            </a:pPr>
            <a:r>
              <a:rPr lang="en-US" b="1" dirty="0" smtClean="0"/>
              <a:t>Brainstorm at </a:t>
            </a:r>
            <a:r>
              <a:rPr lang="en-US" b="1" u="sng" dirty="0" smtClean="0"/>
              <a:t>least 10 words</a:t>
            </a:r>
            <a:r>
              <a:rPr lang="en-US" b="1" dirty="0" smtClean="0"/>
              <a:t> that describe you and your personality.</a:t>
            </a:r>
            <a:endParaRPr lang="en-US" dirty="0" smtClean="0"/>
          </a:p>
          <a:p>
            <a:pPr marL="514350" lvl="0" indent="-514350">
              <a:buFont typeface="+mj-lt"/>
              <a:buAutoNum type="arabicPeriod"/>
            </a:pPr>
            <a:r>
              <a:rPr lang="en-US" b="1" dirty="0" smtClean="0"/>
              <a:t>Write down your favorite </a:t>
            </a:r>
            <a:r>
              <a:rPr lang="en-US" b="1" u="sng" dirty="0" smtClean="0"/>
              <a:t>3 things</a:t>
            </a:r>
            <a:r>
              <a:rPr lang="en-US" b="1" dirty="0" smtClean="0"/>
              <a:t> to do/interests/hobbies.</a:t>
            </a:r>
            <a:endParaRPr lang="en-US" dirty="0" smtClean="0"/>
          </a:p>
          <a:p>
            <a:pPr marL="514350" lvl="0" indent="-514350">
              <a:buFont typeface="+mj-lt"/>
              <a:buAutoNum type="arabicPeriod"/>
            </a:pPr>
            <a:r>
              <a:rPr lang="en-US" b="1" dirty="0" smtClean="0"/>
              <a:t>Describe your favorite place to go or some place you would like to go. </a:t>
            </a:r>
            <a:endParaRPr lang="en-US" dirty="0" smtClean="0"/>
          </a:p>
          <a:p>
            <a:pPr marL="514350" lvl="0" indent="-514350">
              <a:buFont typeface="+mj-lt"/>
              <a:buAutoNum type="arabicPeriod"/>
            </a:pPr>
            <a:r>
              <a:rPr lang="en-US" b="1" dirty="0" smtClean="0"/>
              <a:t>What are your favorite colors?</a:t>
            </a:r>
            <a:endParaRPr lang="en-US" dirty="0" smtClean="0"/>
          </a:p>
          <a:p>
            <a:pPr marL="514350" lvl="0" indent="-514350">
              <a:buFont typeface="+mj-lt"/>
              <a:buAutoNum type="arabicPeriod"/>
            </a:pPr>
            <a:r>
              <a:rPr lang="en-US" b="1" dirty="0" smtClean="0"/>
              <a:t>What kind of music do you like?</a:t>
            </a:r>
            <a:endParaRPr lang="en-US" dirty="0" smtClean="0"/>
          </a:p>
          <a:p>
            <a:pPr marL="514350" lvl="0" indent="-514350">
              <a:buFont typeface="+mj-lt"/>
              <a:buAutoNum type="arabicPeriod"/>
            </a:pPr>
            <a:r>
              <a:rPr lang="en-US" b="1" dirty="0" smtClean="0"/>
              <a:t>What is your favorite food?</a:t>
            </a:r>
            <a:endParaRPr lang="en-US" dirty="0" smtClean="0"/>
          </a:p>
          <a:p>
            <a:pPr marL="514350" lvl="0" indent="-514350">
              <a:buFont typeface="+mj-lt"/>
              <a:buAutoNum type="arabicPeriod"/>
            </a:pPr>
            <a:r>
              <a:rPr lang="en-US" b="1" dirty="0" smtClean="0"/>
              <a:t>Do you have any pets?</a:t>
            </a:r>
            <a:endParaRPr lang="en-US" dirty="0" smtClean="0"/>
          </a:p>
          <a:p>
            <a:pPr marL="514350" lvl="0" indent="-514350">
              <a:buFont typeface="+mj-lt"/>
              <a:buAutoNum type="arabicPeriod"/>
            </a:pPr>
            <a:r>
              <a:rPr lang="en-US" b="1" dirty="0" smtClean="0"/>
              <a:t>What are your favorite school activities are (sports, clubs)? </a:t>
            </a:r>
            <a:endParaRPr lang="en-US" dirty="0" smtClean="0"/>
          </a:p>
          <a:p>
            <a:pPr marL="514350" lvl="0" indent="-514350">
              <a:buFont typeface="+mj-lt"/>
              <a:buAutoNum type="arabicPeriod"/>
            </a:pPr>
            <a:r>
              <a:rPr lang="en-US" b="1" dirty="0" smtClean="0"/>
              <a:t>What else can you write about that could be included on your sketchbook covers?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a:t>
            </a:r>
            <a:endParaRPr lang="en-US" dirty="0"/>
          </a:p>
        </p:txBody>
      </p:sp>
      <p:sp>
        <p:nvSpPr>
          <p:cNvPr id="3" name="Content Placeholder 2"/>
          <p:cNvSpPr>
            <a:spLocks noGrp="1"/>
          </p:cNvSpPr>
          <p:nvPr>
            <p:ph idx="1"/>
          </p:nvPr>
        </p:nvSpPr>
        <p:spPr>
          <a:xfrm>
            <a:off x="502920" y="530352"/>
            <a:ext cx="8183880" cy="4879848"/>
          </a:xfrm>
        </p:spPr>
        <p:txBody>
          <a:bodyPr>
            <a:normAutofit/>
          </a:bodyPr>
          <a:lstStyle/>
          <a:p>
            <a:pPr lvl="0"/>
            <a:r>
              <a:rPr lang="en-US" b="1" dirty="0" smtClean="0"/>
              <a:t>Plan out sketches of the three things you would like to share:</a:t>
            </a:r>
            <a:r>
              <a:rPr lang="en-US" dirty="0" smtClean="0"/>
              <a:t> </a:t>
            </a:r>
            <a:endParaRPr lang="en-US" sz="3600" dirty="0" smtClean="0"/>
          </a:p>
          <a:p>
            <a:pPr lvl="1"/>
            <a:r>
              <a:rPr lang="en-US" dirty="0" smtClean="0"/>
              <a:t>A</a:t>
            </a:r>
            <a:r>
              <a:rPr lang="en-US" u="sng" dirty="0" smtClean="0"/>
              <a:t> sketch </a:t>
            </a:r>
            <a:r>
              <a:rPr lang="en-US" dirty="0" smtClean="0"/>
              <a:t>is a small design that looks at how to place things on the page in an interesting way. It will involve deciding what images to include, where to place them on the page, what colors you will use, and what types of </a:t>
            </a:r>
            <a:r>
              <a:rPr lang="en-US" u="sng" dirty="0" smtClean="0"/>
              <a:t>media</a:t>
            </a:r>
            <a:r>
              <a:rPr lang="en-US" dirty="0" smtClean="0"/>
              <a:t> you will use. </a:t>
            </a:r>
            <a:endParaRPr lang="en-US" sz="3200" dirty="0" smtClean="0"/>
          </a:p>
          <a:p>
            <a:pPr lvl="1"/>
            <a:r>
              <a:rPr lang="en-US" dirty="0" smtClean="0"/>
              <a:t> YOU MUST DO THREE FOR THE TOTAL POINTS for this part of the project! </a:t>
            </a:r>
            <a:endParaRPr lang="en-US" sz="3200" dirty="0" smtClean="0"/>
          </a:p>
          <a:p>
            <a:pPr lvl="1"/>
            <a:r>
              <a:rPr lang="en-US" u="sng" dirty="0" smtClean="0"/>
              <a:t>Every cover must also have your name incorporated into the layout</a:t>
            </a:r>
            <a:r>
              <a:rPr lang="en-US" u="sng" dirty="0" smtClean="0"/>
              <a:t>.</a:t>
            </a:r>
            <a:endParaRPr lang="en-US" sz="3200" dirty="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27</TotalTime>
  <Words>530</Words>
  <Application>Microsoft Office PowerPoint</Application>
  <PresentationFormat>On-screen Show (4:3)</PresentationFormat>
  <Paragraphs>103</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Aspect</vt:lpstr>
      <vt:lpstr>Expressive  Sketchbook  Covers</vt:lpstr>
      <vt:lpstr>Week 1 Vocabulary</vt:lpstr>
      <vt:lpstr>Supplies</vt:lpstr>
      <vt:lpstr>Goals</vt:lpstr>
      <vt:lpstr>Project Requirements</vt:lpstr>
      <vt:lpstr>Grading</vt:lpstr>
      <vt:lpstr>Step 1:</vt:lpstr>
      <vt:lpstr>Expressive Sketchbook Covers Brainstorm</vt:lpstr>
      <vt:lpstr>Step 2:</vt:lpstr>
      <vt:lpstr>Step 3:</vt:lpstr>
      <vt:lpstr>Step 4:</vt:lpstr>
      <vt:lpstr>Step 5:</vt:lpstr>
      <vt:lpstr>Student Samples</vt:lpstr>
      <vt:lpstr>Student Samples</vt:lpstr>
      <vt:lpstr>Student Samples</vt:lpstr>
      <vt:lpstr>Student Samples</vt:lpstr>
      <vt:lpstr>Student Samples</vt:lpstr>
      <vt:lpstr>Student Samples</vt:lpstr>
      <vt:lpstr>Student Samples</vt:lpstr>
      <vt:lpstr>Student Samples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Leah Warner</dc:creator>
  <cp:lastModifiedBy>Leah Warner</cp:lastModifiedBy>
  <cp:revision>9</cp:revision>
  <dcterms:created xsi:type="dcterms:W3CDTF">2013-10-29T12:59:35Z</dcterms:created>
  <dcterms:modified xsi:type="dcterms:W3CDTF">2013-10-29T16:43:26Z</dcterms:modified>
</cp:coreProperties>
</file>