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F46DBC-0D9D-443E-B70D-0458BA0AA32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9421F0-6BFB-48DA-8E70-A5CE15AC4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Critique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Used For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expressive qualities you find in the work. What expressive language would you use to describe the qualities (i.e., tragic, ugly, funny)? </a:t>
            </a:r>
          </a:p>
          <a:p>
            <a:r>
              <a:rPr lang="en-US" dirty="0" smtClean="0"/>
              <a:t>Does the work remind you of other things you have experienced (i.e., analogy or metaphor)? </a:t>
            </a:r>
          </a:p>
          <a:p>
            <a:r>
              <a:rPr lang="en-US" dirty="0" smtClean="0"/>
              <a:t>How does the work relate to other ideas or events in the world and/or in your other studies?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</a:t>
            </a:r>
          </a:p>
          <a:p>
            <a:pPr lvl="1"/>
            <a:r>
              <a:rPr lang="en-US" dirty="0" smtClean="0"/>
              <a:t>Present your opinion of the work's successes and failures in a positive manner (constructive criticism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Questions Used For Judgment/Evaluation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qualities of the work make you feel it is a success?</a:t>
            </a:r>
          </a:p>
          <a:p>
            <a:r>
              <a:rPr lang="en-US" dirty="0" smtClean="0"/>
              <a:t>What areas could have been improved </a:t>
            </a:r>
            <a:r>
              <a:rPr lang="en-US" dirty="0" smtClean="0"/>
              <a:t>upon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Compare it with similar works that you think are good or bad. </a:t>
            </a:r>
          </a:p>
          <a:p>
            <a:r>
              <a:rPr lang="en-US" dirty="0" smtClean="0"/>
              <a:t>What criteria can you list to help others judge this work? </a:t>
            </a:r>
          </a:p>
          <a:p>
            <a:r>
              <a:rPr lang="en-US" dirty="0" smtClean="0"/>
              <a:t>How original is the work? Why do you feel this work is original or not original?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</a:t>
            </a:r>
          </a:p>
          <a:p>
            <a:pPr lvl="1"/>
            <a:r>
              <a:rPr lang="en-US" dirty="0" smtClean="0"/>
              <a:t>To critically think and critique your own artwork.</a:t>
            </a:r>
          </a:p>
          <a:p>
            <a:pPr lvl="1"/>
            <a:r>
              <a:rPr lang="en-US" dirty="0" smtClean="0"/>
              <a:t>Artist Statements will be completed every project in order to help you develop and make meaning of the work you are creating.</a:t>
            </a:r>
          </a:p>
          <a:p>
            <a:pPr lvl="1"/>
            <a:r>
              <a:rPr lang="en-US" dirty="0" smtClean="0"/>
              <a:t>Artist Statements must be written in complete sentences and use proper grammar.</a:t>
            </a:r>
          </a:p>
          <a:p>
            <a:pPr lvl="1"/>
            <a:r>
              <a:rPr lang="en-US" dirty="0" smtClean="0"/>
              <a:t>Questions must be answered beyond one word sentences in order to </a:t>
            </a:r>
            <a:r>
              <a:rPr lang="en-US" smtClean="0"/>
              <a:t>receive credit.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Beginning in Mixed Media 1, we will begin to talk about our completed artwork by taking part in what is known in art as a </a:t>
            </a:r>
            <a:r>
              <a:rPr lang="en-US" b="1" dirty="0" smtClean="0"/>
              <a:t>critique.</a:t>
            </a:r>
          </a:p>
          <a:p>
            <a:endParaRPr lang="en-US" b="1" dirty="0" smtClean="0"/>
          </a:p>
          <a:p>
            <a:r>
              <a:rPr lang="en-US" b="1" dirty="0" smtClean="0"/>
              <a:t>What is a critique exactly?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critique?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critique</a:t>
            </a:r>
            <a:r>
              <a:rPr lang="en-US" dirty="0" smtClean="0"/>
              <a:t> is an oral or written discussion strategy used to analyze, describe, and interpret works of art. </a:t>
            </a:r>
            <a:endParaRPr lang="en-US" dirty="0" smtClean="0"/>
          </a:p>
          <a:p>
            <a:r>
              <a:rPr lang="en-US" b="1" dirty="0" smtClean="0"/>
              <a:t>Critiques</a:t>
            </a:r>
            <a:r>
              <a:rPr lang="en-US" dirty="0" smtClean="0"/>
              <a:t> </a:t>
            </a:r>
            <a:r>
              <a:rPr lang="en-US" dirty="0" smtClean="0"/>
              <a:t>help students hone their persuasive oral and writing, information-gathering, and justification skills.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we talk about </a:t>
            </a:r>
            <a:br>
              <a:rPr lang="en-US" dirty="0" smtClean="0"/>
            </a:br>
            <a:r>
              <a:rPr lang="en-US" dirty="0" smtClean="0"/>
              <a:t>in critiques?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critique, we focus on </a:t>
            </a:r>
            <a:r>
              <a:rPr lang="en-US" dirty="0" smtClean="0"/>
              <a:t>four major areas of art criticism: </a:t>
            </a:r>
            <a:endParaRPr lang="en-US" dirty="0" smtClean="0"/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Judgment/Evaluation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Goal: 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 smtClean="0"/>
              <a:t>the work without using value words such as "beautiful" or "</a:t>
            </a:r>
            <a:r>
              <a:rPr lang="en-US" dirty="0" smtClean="0"/>
              <a:t>ugly.”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Used For Description: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60080" cy="4651248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written description on the label or in the program about the work? </a:t>
            </a:r>
          </a:p>
          <a:p>
            <a:r>
              <a:rPr lang="en-US" dirty="0" smtClean="0"/>
              <a:t>What is the title and who is the artist? </a:t>
            </a:r>
          </a:p>
          <a:p>
            <a:r>
              <a:rPr lang="en-US" dirty="0" smtClean="0"/>
              <a:t>When and where was the work created? </a:t>
            </a:r>
          </a:p>
          <a:p>
            <a:r>
              <a:rPr lang="en-US" dirty="0" smtClean="0"/>
              <a:t>Describe the elements of the work (i.e., line movement, light, space). </a:t>
            </a:r>
          </a:p>
          <a:p>
            <a:r>
              <a:rPr lang="en-US" dirty="0" smtClean="0"/>
              <a:t>Describe the technical qualities of the work (i.e., tools, materials, instruments). </a:t>
            </a:r>
          </a:p>
          <a:p>
            <a:r>
              <a:rPr lang="en-US" dirty="0" smtClean="0"/>
              <a:t>Describe the subject matter. What is it all about? Are there recognizable images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 </a:t>
            </a:r>
            <a:endParaRPr lang="en-US" b="1" dirty="0" smtClean="0"/>
          </a:p>
          <a:p>
            <a:pPr lvl="1"/>
            <a:r>
              <a:rPr lang="en-US" dirty="0" smtClean="0"/>
              <a:t>Describe </a:t>
            </a:r>
            <a:r>
              <a:rPr lang="en-US" dirty="0" smtClean="0"/>
              <a:t>how the work is organized as a complete </a:t>
            </a:r>
            <a:r>
              <a:rPr lang="en-US" dirty="0" smtClean="0"/>
              <a:t>composition.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Used For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is the work constructed or planned (i.e., acts, movements, lines)? </a:t>
            </a:r>
          </a:p>
          <a:p>
            <a:r>
              <a:rPr lang="en-US" dirty="0" smtClean="0"/>
              <a:t>Identify some of the similarities throughout the work (i.e., repetition of lines, two songs in each act). </a:t>
            </a:r>
          </a:p>
          <a:p>
            <a:r>
              <a:rPr lang="en-US" dirty="0" smtClean="0"/>
              <a:t>Identify some of the points of emphasis in the work (i.e., specific scene, figure, movement). </a:t>
            </a:r>
          </a:p>
          <a:p>
            <a:r>
              <a:rPr lang="en-US" dirty="0" smtClean="0"/>
              <a:t>If the work has subjects or characters, what are the relationships between or among them?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 </a:t>
            </a:r>
            <a:endParaRPr lang="en-US" b="1" dirty="0" smtClean="0"/>
          </a:p>
          <a:p>
            <a:pPr lvl="1"/>
            <a:r>
              <a:rPr lang="en-US" dirty="0" smtClean="0"/>
              <a:t>Describe </a:t>
            </a:r>
            <a:r>
              <a:rPr lang="en-US" dirty="0" smtClean="0"/>
              <a:t>how the work makes you think or </a:t>
            </a:r>
            <a:r>
              <a:rPr lang="en-US" dirty="0" smtClean="0"/>
              <a:t>feel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536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How To Critique Art</vt:lpstr>
      <vt:lpstr>Introduction</vt:lpstr>
      <vt:lpstr>What is a critique?</vt:lpstr>
      <vt:lpstr>What do we talk about  in critiques?</vt:lpstr>
      <vt:lpstr>Description</vt:lpstr>
      <vt:lpstr>Questions Used For Description:</vt:lpstr>
      <vt:lpstr>Analysis </vt:lpstr>
      <vt:lpstr>Questions Used For Analysis</vt:lpstr>
      <vt:lpstr>Interpretation</vt:lpstr>
      <vt:lpstr>Questions Used For Interpretation</vt:lpstr>
      <vt:lpstr>Judgment/Evaluation</vt:lpstr>
      <vt:lpstr>Questions Used For Judgment/Evaluation</vt:lpstr>
      <vt:lpstr>Artist Statement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Critique Art</dc:title>
  <dc:creator>Leah Warner</dc:creator>
  <cp:lastModifiedBy>Leah Warner</cp:lastModifiedBy>
  <cp:revision>3</cp:revision>
  <dcterms:created xsi:type="dcterms:W3CDTF">2013-09-03T00:21:08Z</dcterms:created>
  <dcterms:modified xsi:type="dcterms:W3CDTF">2013-09-03T00:33:19Z</dcterms:modified>
</cp:coreProperties>
</file>