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2" r:id="rId16"/>
    <p:sldId id="273" r:id="rId17"/>
    <p:sldId id="274" r:id="rId18"/>
    <p:sldId id="275" r:id="rId19"/>
    <p:sldId id="276" r:id="rId20"/>
    <p:sldId id="271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Ow7bdsLOw" TargetMode="External"/><Relationship Id="rId2" Type="http://schemas.openxmlformats.org/officeDocument/2006/relationships/hyperlink" Target="http://www.youtube.com/watch?v=pyFbWtlIW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YCBaR8ZZl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1.bp.blogspot.com/-LgfKeRhPt1o/Te-17CvfYbI/AAAAAAAAA4k/ZGqZ4qfQamY/s1600/oaxa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789818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0alebrijes.s3.amazonaws.com/dragon-tres-cabez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37481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oaxacawoodcarving.com/images/slideshow/coy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52400"/>
            <a:ext cx="7431141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edia-cache-ec0.pinimg.com/236x/61/c5/10/61c5101ae5efc463640088144b311e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721"/>
            <a:ext cx="4191000" cy="6552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.ebayimg.com/00/s/MTIwMFgxNjAw/z/u0kAAOxy9tpR-%7EbF/$%28KGrHqV,%21rUFH4Eu2hRlBR-+bEY%28+w%7E%7E60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Imaginary Creatures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create our own imaginary creatures out of paper </a:t>
            </a:r>
            <a:r>
              <a:rPr lang="en-US" dirty="0" err="1" smtClean="0"/>
              <a:t>mache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creatures can take characteristics from other imaginary creatures that have been created, but the final product should be a completely unique creature.</a:t>
            </a:r>
          </a:p>
          <a:p>
            <a:endParaRPr lang="en-US" dirty="0" smtClean="0"/>
          </a:p>
          <a:p>
            <a:r>
              <a:rPr lang="en-US" dirty="0" smtClean="0"/>
              <a:t>Creatures are to be no larger than 12 inches.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Mythology has some interesting creatures.</a:t>
            </a:r>
          </a:p>
          <a:p>
            <a:r>
              <a:rPr lang="en-US" dirty="0" smtClean="0"/>
              <a:t>Mythology are stories </a:t>
            </a:r>
            <a:r>
              <a:rPr lang="en-US" dirty="0" smtClean="0"/>
              <a:t>meant to give meaning to all life occurrences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examples…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upload.wikimedia.org/wikipedia/commons/e/eb/Med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334000" cy="5321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Cerebus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blogs.reuters.com/reuters-dealzone/files/2007/12/cerberusall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BQUEhQQFRQVFRAUFRQUEBAPFBQUFRQVFBQQFBQXHCYeFxkkGRQUHy8gJCcpLCwtFR4xNjAqNSYrLCkBCQoKDgwOGA8PFywcHBwsKSkpKSkpKSkpLCwsLCopKSkpKSkpKSksKSwpKSosKSksKSwsLCkpLCkpLCkpKSkpKf/AABEIAPMAzwMBIgACEQEDEQH/xAAcAAABBQEBAQAAAAAAAAAAAAACAAEDBAUGBwj/xAA7EAACAQIEAwYEAgkEAwAAAAABAgADEQQSITEFQVEGEyJhcZEygaHRscEHFCNCUmKC4fAVcpKyQ3PC/8QAGQEAAwEBAQAAAAAAAAAAAAAAAAECAwQF/8QAIxEAAgICAwACAwEBAAAAAAAAAAECEQMhEjFBMlEEImFSFP/aAAwDAQACEQMRAD8A8so4w85YFUHlMjNY6yxh8UekyaNkyavhATcSqaVjrLYrX8oLpGgA7gW3gnDkR0fWI4gg2gBA4gZZaLjnInpxiIIwvDyQSIxElOr1k2hlQAyVLjeKh2QOtjaICT1FvIM1tDGIRgyQxssABEeFkhKggAAEK0kFKMNIAROsgtLhWQukBEaPaTiQinJALQAkBgGCTEYDLmIwsho1CNJq1EmfVo3OklMCxTp+8Ooukr0ww3hu14DK7EgwhrvDcaSJKkYBZesYJaHmvALQALNGLCCYN4ASGMTAvGzRgJhBPnCEYiAgCkKm0VrRngBLlkbU4keFAAAxEbPHJgloAEWjQbRFIAFEDEFitAB8sHLHBizQA2cRU0mYtbWaFVuUqrRF7yENklNsw1jGnY3kexk4N4xgsLiVGSxlhjY+UaqLiMRFYwHvDvBJjEIPETAvHgAxMSqSbAEk7AC5MvcK4M+IfKn9THZR1P2npnZ7sfToKCBdubtqT6dB5TLJlUOylGzgMB2PxFTUgIP5t/YTUPYMga1D8lAnpLYQASlXo+U5f+mTZooo83xHZBhs9/UfaYuK4Y9PcadRrPUMRQ6ETGx+BJBNgfQzohlvslwPPTErzWxfDM4YoCHW5K2+JRuR/MN/Mee+MZuZ0GWjRgYjABQrQYrwAeK8QMV4AIGK0aODAC5iWs14aiBijeClWwk+DHq0ucNHsNYyYgc4nYRgOxuJBciE1S0ZmjAAGK0TNGFWAhFYKw80u8Fw4qYmktt3Un0HiP0EG6QdnofZfhYo01W3iNi56sd/bb5Tr00EwsMLEes1GraWE8nI7dnRQGNxuXQXJ6Lv8zymJjGqN/41Hrdz+Im9TwwUXaw33lTFcbw4Ugkg/K0I/wAVgcxXpvzsOvgH3kDcOrEXVkPup/GbjY+kyEkiZWJ4vSSkbkA8hznTGUvoTSMg4WrRrK51FxfbW35zA7TcOFHFVEX4TldP9lRQ6j5ZrfKbuN7Q0zSsTcnlzmZxdDXoJXDFjSy0aoIsVBztRa/7wIDrfllHWdMbu2Zuqo568K8ZhEGmpmPHBg3jwGPeK8a8QgArx7xWgtACfEExlbSFiElZGsYgZKw5ywmolcGGojAGsLRlJhtTiCwAYiRHSTEzpewvCjUqtUvlCZRmyo3ia+lmBB0H1EmUuKtjSt0csGnQdiqWbFqf4FZvfwj/ALTt8X2QpYglXp01fXLVpeAMejLyPuIPBOyowiuTqxIBY72B0UdJyy/Ii4temqxNM1cSLMtpewq3MoN4mv8AITUU91SLkbfiZxGjMbtFxorZKYLMTlCgalj5mc9U7Lu5HeuS517ukoYj1YDl7TZwmpau9gAGy/yi2re06DhXZxalE1sWctEDP3R8K5Rr3lb+Nra2Oi7AXuT0RlwVIVL08vxPCEUkLUqc9FqLUt5HIDM2twtP3qj/ANRC/wDZZ2fF/wBKKqxTC0KKUhorVAbsOoUEBR7yHh3bGnifDXp0xm07xB4QT/EDew850KU0raE4J+HHph6an4Qf9xNz6EGxmpw+gperTsFFWhXXLqPEiGtT0P8APSX3l/inZcd4yUx4rFgo5218Pn+Mo8G4iDUos+6VaQYgfu5gGP8AxvL5clojjRybiRFZudpuz5wVRaVRr1cgaouUju83wrfmctibbZh52xzNU72ZNEVo4Mc6R7xiHRZKKcAGGDAYgLQrRriPmiAdrneVai2MvVpWqQQ2AGhCpaQlTDBvGSTB7w5GhkgMBjMJ6R2S4cy4Sn3YuzXqHS4u17E+iBfeebGeldgOON+rEHamQp5eCxA9gROb8m+GjbD8i/ha1UOBUA5ZWQeE6/Cw5HzmhxCvmZV8sx/KQ1Qcx8QKgEqNQ19NCPrJuG08zFj1t7afeea36dbLGEwt9dZS7WVmRFQW18R3JFvwm6Kf+DeYHH7HY7X3O/qZWN/sY9sixK2pLrdQ1A+RTfXyzZZrfpJ4iRwmyN8bUla2nhve3pcCc9TxNqC7Mq3Rx0vsGHQ6iW++SvhnoMwKEbFgtRSNQRm+Mj38jOiqaf0Nq6OM4lx/Af6OuGWgTje8DtWKKMuuvjvcjLYZdtbzmeA3NYLyIa/oATf6TV4h2WZXsQSOToL3HmNx85a4Zw5KQO4B0Z20Yr/Ag5X6zs5KtGfB8+Tejrez/FRSxmDqVNQBTDc9CLA/gZx3Hqq0uIYpaelM1q6qOQGdsv0k+K4nmqBlGikG2wAXYX5bTAxlTvK5INyzXJ6sdWI8rkxQjTJmzU7bYx69SlXdg3e0aQuNw1JRRdW6NdA3mHB5znJ3XCcD3tN8IygtWyvRY7066iwsejA5SOhvuBOJrUSjFWBDAkEHQgjQgy4vwzkvQGEEGGILJNCB80JRIhJUEQDxw0QaEbRDDYyCpJWkbCA2BSeSaSA6GSo8ZIisQeSRssBizzq+wnE6as9GqwUPYqSbDMNCt+Vxb2nL4fCtUYKilieQE7js92CAs9ezHcJuo9f4j9Jz55QUGpM1xKXK0dI/EaAIpCqrPYjKGDECX+Av4PmfxnPcS4CvfUqo0KZhYAAEN1+s0uE17Zh0Y/f855skuNo63fp1VBQ2l+R+c5viOFzE9dZd/wBSsD/lj1EhwuIzNmbaKFrZn0Z1HAWJ6kWIIureRHOUMbwm211/lN7fJvyP1nUcT4lRS3U2Fha5MrviAyjNTJB6Ncjz2tN1Nomzi6mEq8s9vmwHysRMzFtUXlr/AOlR9SJ6Ph6NJiRpbSwZSJzHa/BrTF0toRtcTfHlt1QpHFYnD1n+LNblc2HyH9pd4JwUq4dyNNhv7y/j6xAFlJSwJJt05dZWqV2VQRtvfqDznSm2jFpWaeJxOSrSqK2UpUpnNa4FmGpHSUf0oFDxKqyADvBTqEDYO6Avb+vMfnKPE8cGpG0o9oK5etqSStOitzrsg+8aVNCbM0x1aKMJoQOwjI1o5MAGIA2aTU3vIYrwGTq0cgSqj2MsA3gFjNQvtAFK0mWS0aDVGCoCzHYDWAFdZvcG7L1K9ma6J1I1b0H5zd4B2MCWerZn5Luq/czsKOEyi84c35SWonRDF7IqcD7OU6I8KgdTzPqZ0KYewlXCVtZs0aN9Z5WSbk7Z1JJHK8UHjUeY/M/lM2hUy1nU88p+lvymtx9LVB0JP4Gc7xdyrq49DOnErVfZMmatUyc1wiGZ2ExIaR8Tr5mVBuZoo7ohk/A+F9+7VHvmIYIenIsvK+omD2mxONp1lK1HXLZcirdGt++F2a/Mcp2uAphUAtpy8vMHlKmPomrUCu2YICwuPEc1gNfKXHJ+1volxsz+zfala4CVgqVb2LAnIfOx1UyXtGqlDmtYc5Q4z2UZSaijncsCVBtrcrY6/MTmOL8RxNVMpRu7H7wRhe3XWaxgpS5RZDdIzcRxtycgOgJ8R10gDiN0emL5bkpfdRfb0meyEcjFTqWDek7aRzcmNSqFrKeZHtuYdermYseZJjVFysfQL9Bm+0aMEKMYoxgAQEF1jgw7wABDE6xE2MkBgBBUWPTqWltMIzmygk+U2OHdmFHirG/8o2+Z5yXJR7KUW+ijwng9TEN4dF5udvQdTPROCcCp0Vsg15sfiP2EpYbEogAAAA2A0mhQ4mLTgzTnLS6OmEFE3KFECFXYbCYycbANriWqGKDajWcThJbZsi3h2sQJu/reVLic7SbWXK1fw2mUlsordoNUzD1/Ij6znC2cZSNxedIhDoyHYgj30nNsLWvuCQfUaGdOHqiGRYdCuvTSScEpGpXaodl8K+vMw6yX26TQ4OgSl00v76zeUv1f9Io2Up2H+dbfaR4tggLtsFUE9PGfyv7Tme0XbtKKlKYz1Ol9BqCC3ttMHitSsUwuIr1i1OuyggWCqt/FZdtNd4oYW9vVi5I7ftFj6ZoWWvSLFlOUOL25joJkUMVRyEORlIYHVbaiUqfAu8xGJwi1KN6Cd6p7qiC1wC4LhbsACml9LmYdTgjNQoVFWmRXOVSLr4sxXL9PpNoxjVWICphKTJcN4gwUr5HZh7H3mbxXhwRl8i+bzVQjD3z2lfF0mpsRsQSuhvtvD4jiy6pmN2tr+X0t/wAZ2KznkUqj5iSdySY0GIiUQKImKKACAiEcQTGAZgh48BhEB6VQ4OFFh9NJN/p4HKajJGAA3nkvI2d/FGaMKJKuFB5S21McpFe0OTYUY/E+HAgjb0mfgOMVMOcreJfrOlrrmEwOIYGbwkpKpESVbR1HDuJpUF1P9pfz3E82o1XpNcEidjwrieelc7zDLg47RUZ32Ph+JeMi+oNo2Jsah87MPz+s5J+JZcSRrqZ1LA5A/Nd/Q6H20MuWPi0/sSlZbwtO+h9Jz/bXiTUQKdMkZgdRyUae/wBp0OG1tOU7cUiatEgXLK1O22oc/cR4tz2E/i6OMU333kjVSVCknKLkC5sCd7DlNE8Gahino11syHKwBB1IBUg8xYgwamCAe1jvad/JHMoNqyjTxDISyMykgqSGIJVhZlv0I0ljDcTqhEVXYLScugvojG12A66fWWMVggKbWG0WD4a7ocigjLmPUWUs1uvhUmFrtj4STohpM1Rlvr/lyfUz1DF/okWvw2lVo+HEql21OWoTdipHIi9gR01mT2X7Gd69ED951BPRbFmPspnqo4suGUUhY8j/AGnHmz01xLeNrs+ZMRQZGKOCrKSCDoQRykYM9M/SxwBS36zTFjoKgHPo88zyTsxzU4pmMlTFEDGivLJHMUcNFaABCRtCBiJgB7M1PWCwl3Jc+UgrJPBUj0ig1WV6rwsQ2sgM6EiWA1QyvVbrJzKuJtaaIllKogMLC1TT22MrvVte8DDVszaTetGdmbxWi3eioBsb/KdvwXGrUQaggi33Bmf+pBhqJBQwBptdCR5cpM2pqvoEnF39m9Qfu2ym+mo815GZXbMEU1qLa9OtmBte2ZVI09UMtVsWSozDxLsRzHMSDFHv8PVQfFlzL/uTW3sWmcVUlIt7VHO8RzDGO1SoHqEqxYKApNhewHS1psYzhOXK+6Mbq2wYX3EqVFo/qRdQgrCrrcm/dkeFVHTr6TNNd3QBXdVFyFzXUE7kDlN+19VovHJR12a3GxTWmepH16SLshw9q96YrJRHduxZwrBgLgLY7GzHXkDMlcCXPjZj6m06LgK4dVrCuabZMjIj2sQF1PUnlCWo0hTtvk1R6B+j+1Sh3guAEzi/kpH/ANfWcxxzjD0q13vlYmx13k3YXtKXpOgXKP2qra9mQtTyjXp3bC82e0vB1q4ex3sSD5zkdQyVJEydq0c3iuPCvTyvY6Eeonm+LoZHZehPtymvVqGkxU8tJn458xvPQxwUOujmk7KRjR7Qys1III9pNlEEi0BEcSiSiNAD3Wk4ImfjntK64ywlSrXLG5P9p4cYbPSAd9fzkVRo7vK1StOhIlsNqko4mvpArYqZ9bEXNptGBnKRHWux0mrwjB21tIeH4TMZ0FOhYQyTrQoR9I2FpCakfE1pVJmcUWy1Ue4mclY06gZeouOoloNpAw+CNRrDaWqXZJS4thFU3VUZKl8pK3NMnUkfY36yGvi6LuhRBRpKpVirtXdnGzMCfDf76GdFR4WKRuR3gs37MkixItnQ9fI6acpiYngiubrpe991PmDzEqM0/S2m+gadWh+0LVHAXSmBQZjV38W9k5dZnYZjiDSVadMLTsKjtswvcljve3ITSwvZ2kurKT1uzfePU4rSzrRQL3akZgLAG37np1lp/wCdikn3NnR8EpZSKpGVDbKLBQKY+HTzuT/VNHi3Fc3wnSZWO4t3lOw0+kyBi7C15zrG5O2KUjn+1df9tpzAP5TJWreaPaMXyt0JHvMmgN56EficcvkSGECYJiFS0oB7QssEGNmiARW0Sws0EQA9IOIkfeyma2sCrirCefwO2yxXxcz62KlfEYuZeLx1pvDGZSmWcTjY+DNz5zB/WCTOv7PcJawZx6TSdQRnBuTN/hGA0uZbxGmkkoVgolfEVb7TzbblbOzpFDEJKwlqqsrE2M3RDJ6NC80aNDKNJSp1ZN3xmcrY1Q2IqkGQF1bXUN/END6Hr84b1ev1lWoANR+MuKE2Li/DS1BmV3JA28I/AAzg6QKuLzvkxtlIPSc9jcIpGYTpxNq0zHIr2HhsabbwK1cyiWttF381ozsbGvmUj/NJm0jpLdapKuH1BEtGb7DgssIJAIjGJY5gx9YCGLQlEa0cQGdK2MlWvjbzNq42VKmKJmagW5lzEY23rM56hJ1jExATRKjFuzoOy3DlZjUcXA+EHr1nXrVvtOM4fiHRRobeU6DAYzMNJy5YtuzqxtJUbdGneXmw4CzLw9eWMTj/AA2E5JRdm6ZWrHeZuIq6yTEYmZ5qTeMTNyLKYq0tpixaZReRmraW4Ji5G13okNc/5aZq4uE2MiUA5A1KhB95Hh2vTErY3FeFj5GHw1/2S+k2rRnewKlESlVW00a0p1RpLRLM6s8hoHWFiN5HT3HqJZj6W7RikIGWFoDw6/Ftptrb8YiysKUYLJecYwAELGIjkx8sQFSohkc0qiShVGspEND0qBY6CbnDOAEkFo+ApgAegmtQxMznJ+GsIr0uJgltYCZ1Re6fTYzQTESDHpnHnMY3ezZk1LEaRquImPRxRGhk5rSuBPIkqVLyFmgl5GXlcRWSZ4LQVaOxjoVkVQwWMCq9pUqYy0tIlsfHvZPUgS3wiqO7tMfFV81vKFhsVlEdaIUtm5WriZlfFCV62MvKsEgcgqj3N49L4hfr6QJMgW41PLlKIL9SiuZwL+HNY3vtyPrCNTRAGtYG9s25YnprvGrVwxYX0Jup10PmOnKE1TW/kBrqD4cpvr+HWSaCqVhyuNWNrNtmuBppy+UjrODsDe5JFjblr5XjvVU6a28RF9wbWGvMf2hu4NrX01230Gumx0iAjq07HQaWX6qDInaWsQwYbgWtbTfwgG466bypV8oASVpn1N4opSJZt4I+FfQS5eNFIZoi4jaCTXiiklmVxEWYEQEYxRSyH2FmkZMUUBB0zHcxRQGUMW2hmWTFFKRnIaKKKMkUUUUAFFFFACyGhCKKSaDMY9MxRRASg6QGiigM/9k="/>
          <p:cNvSpPr>
            <a:spLocks noChangeAspect="1" noChangeArrowheads="1"/>
          </p:cNvSpPr>
          <p:nvPr/>
        </p:nvSpPr>
        <p:spPr bwMode="auto">
          <a:xfrm>
            <a:off x="155575" y="-1905000"/>
            <a:ext cx="339090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benresnick.com/gallery/cyclops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34814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Sketchbook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up a Greek myth on Google (if you do not have internet access, see Miss Warner) and draw a character from the myth.</a:t>
            </a:r>
          </a:p>
          <a:p>
            <a:r>
              <a:rPr lang="en-US" dirty="0" smtClean="0"/>
              <a:t>Be sure to label the name of </a:t>
            </a:r>
            <a:r>
              <a:rPr lang="en-US" smtClean="0"/>
              <a:t>your myth!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Book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on your final creatures design and create 3 possible patterns you could include on your creature. Color in the patterns.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Oaxacan</a:t>
            </a:r>
            <a:r>
              <a:rPr lang="en-US" dirty="0" smtClean="0"/>
              <a:t> Wood Carvings:</a:t>
            </a:r>
          </a:p>
          <a:p>
            <a:endParaRPr lang="en-US" dirty="0" smtClean="0"/>
          </a:p>
          <a:p>
            <a:r>
              <a:rPr lang="en-US" dirty="0" smtClean="0"/>
              <a:t>Layer: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Armature: </a:t>
            </a:r>
            <a:r>
              <a:rPr lang="en-US" dirty="0" smtClean="0"/>
              <a:t>A framework underneath a sculpture used to support the sculpture.</a:t>
            </a:r>
          </a:p>
          <a:p>
            <a:endParaRPr lang="en-US" dirty="0" smtClean="0"/>
          </a:p>
          <a:p>
            <a:r>
              <a:rPr lang="en-US" b="1" dirty="0" smtClean="0"/>
              <a:t>Mythology</a:t>
            </a:r>
            <a:r>
              <a:rPr lang="en-US" b="1" dirty="0" smtClean="0"/>
              <a:t>: </a:t>
            </a:r>
            <a:r>
              <a:rPr lang="en-US" dirty="0" smtClean="0"/>
              <a:t>Stories meant to give meaning to all life occurrences.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Paper Mache: </a:t>
            </a:r>
            <a:r>
              <a:rPr lang="en-US" dirty="0" smtClean="0"/>
              <a:t>An art medium of torn paper and paste.</a:t>
            </a:r>
          </a:p>
          <a:p>
            <a:endParaRPr lang="en-US" dirty="0" smtClean="0"/>
          </a:p>
          <a:p>
            <a:r>
              <a:rPr lang="en-US" b="1" dirty="0" smtClean="0"/>
              <a:t>Additive: </a:t>
            </a:r>
            <a:r>
              <a:rPr lang="en-US" dirty="0" smtClean="0"/>
              <a:t>Begin with a base and “add” to create dimensionality.</a:t>
            </a:r>
          </a:p>
          <a:p>
            <a:endParaRPr lang="en-US" dirty="0" smtClean="0"/>
          </a:p>
          <a:p>
            <a:r>
              <a:rPr lang="en-US" b="1" dirty="0" smtClean="0"/>
              <a:t>Sculpture: </a:t>
            </a:r>
            <a:r>
              <a:rPr lang="en-US" dirty="0" smtClean="0"/>
              <a:t>A three dimensional form.		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Mache… What is it??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http://www.youtube.com/watch?v=pyFbWtlIWrU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www.youtube.com/watch?v=MgOw7bdsLOw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Mache: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composite material consisting of </a:t>
            </a:r>
            <a:r>
              <a:rPr lang="en-US" b="1" dirty="0" smtClean="0"/>
              <a:t>paper</a:t>
            </a:r>
            <a:r>
              <a:rPr lang="en-US" dirty="0" smtClean="0"/>
              <a:t> pieces or pulp, sometimes reinforced with textiles, bound with an adhesive, such as glue, starch, or wallpaper paste</a:t>
            </a:r>
            <a:endParaRPr lang="en-US" dirty="0"/>
          </a:p>
        </p:txBody>
      </p:sp>
      <p:sp>
        <p:nvSpPr>
          <p:cNvPr id="4098" name="AutoShape 2" descr="data:image/jpeg;base64,/9j/4AAQSkZJRgABAQAAAQABAAD/2wCEAAkGBxQTEhQUExQVFRQXGBQaFRcYFRQYGBcUFBcXFxUXFBcYHCggGBolHBQVIjEhJSkrLi4uFx8zODMsNygtLisBCgoKDg0OGxAQGywkICQsLCwsLCwsLCwsLCwsLCwsLCwsLCwsLCwsLCwsLCwsLCwsLCwsLCwsLCwsLCwsLCwsLP/AABEIAOEA4QMBIgACEQEDEQH/xAAbAAABBQEBAAAAAAAAAAAAAAABAAIEBQYDB//EAD0QAAEDAgQDBgMFBwQDAQAAAAEAAhEDIQQSMUEFUWEGEyIycYGRocFCUrHR8AcUFSNicuEzgpLxJEOTRP/EABkBAAMBAQEAAAAAAAAAAAAAAAABAgMEBf/EACURAQEAAgICAQQDAQEAAAAAAAABAhEDIRIxQQQiUWETcZFCFP/aAAwDAQACEQMRAD8Ay2VBOITV5j0ghEoFyIKACSOqCAIRSCUoAJ0oEIIB0poTi1BABBOhBAAJwTQEUASgUkkA1JEhBMgISCMIIBwKKaE5AFFNTgUAU0pySACSSSALhZMRzJOakYBItSQQBCKQC6UqUydANT+AHVOTd1Ctkm6bSpFxytEk7KwbwoD/AFKjW6WALon7xFgrKhTAoeERmGu9+ZXDA4R0RUIiQSZmQIyt+K1xwnywz5b8JFDsw0270+uT/Ke7sicpd3zQP6mkK3Zi2U2nM4C4BAiZPNS8L/MJLbxu7RvUDcrecWF+GP8ANn+WQrdmqoJALHRG8a6aqDiuGVqdn03D2kfJehuw7bAmXTInc8yOS7/vZYWl4blaPEY1J+6j/wA2N9Ln1Fnt5XCEL0vHcHo175AJMzEFUWO7FP1pOB6H81jl9PlPXbWc2Pz0yBCCmY7h1WiYqMLesWPoVCcsbNe2su/RSkUgiUjNlAhEpIBoTkAjKZEjKQTkgajKJCbCYOCKaCnIApIJJA1I2Ca5ycDZMHBNckLFFzEjAKdXZlosO7yXezbD8SolKlmcANSYC0XaPBf+Owtv3ev9hiT+HzW/Bj3th9Rft1HKhTfUp0wDFjJ+QXXCYAhwHjgElzti7b80ezxBohxJJkjoAFbNdKLbuxl8K/DcJGcude9gTM9XLRd8W+EN1Gv2R1PNQnDkLLvUxZyw2C5b4ZM7intLaTZu5x6XceQRGJY+GkDOLlpgwqjA4oAkuc52kk6NOkNUqphw03flBnKB5ndXHZbxntb0aakhq5UqIgeguCu7cw3B6FXEbGph2vaQ5ocDsRIWU4z2GY6XUDkP3T5fbktiHCLiD8lyqPRnx45zuKw5Msb08Y4hw+pRdlqNLT8j6FR17LiuG06zSKjQ4cj9Fh+P9i305fQl7fu/aHpzXDy/S5Y949x24c8vVZCEQE54ixsd01croKEIToSKAEIhNlOaUEcECiEHIABGUCggHSkmSgmDg1JqagEE6Ape6aAgCjRrXgVIOrCbQCfp9VrXiWxFneH/AG6LK9m2nvHHYNPxJAC2tNslg5ZV08U+1zcuXak4ZgDRZ3btWl3vcwfhCn5bhW/G8NIDxtAP0KrA+PVTyy452Jw7xcsTOW1uXRRMOcpK74qvAUfMdQZRjlV6mkl9YjexiSYhkbjqp3DaYcHDxQftO1d6DYKrphzrGLiQY3GxVhSxQoUnPe6Yk+p2AXVhk588VgyhWp+Ul0k+09CpFPipb52GZiy58HqONNhqTmIk+pvCthSBFwtoxrpSxLHix9v+1HxuFgeAw4zAOia7hjCNS3lc39l1o4GWQXHW3pyVp3pX4LGlog3a2xOpLzrHRTKr8wIab/goeMoGnHNtw0X8RMSSuuHYKTCXXcbnq4ptJr2oOLdmm1jJ8B0zADxuOk9FieKcKqUHFtRtpIDtj6FewYarmAa6z4kt5IY7hdOpTNOo3M0/EHnPNYcv02Oc3Oq0w+ouN/TxKUiVb9oeBOw7yAc1OYDvo7qqcleZljcbqu/HKZTcFEFCEoUqGUUyEZQQpJBFBgkkkmDXAJJso5lSSDkmoIOMI0Gg7NiA6BJJ+AEX+JWz4S2TJ6LE9ny7K4jSQJ6xI/ALeYKo0WaQYtbmLFd3DPtlcPLfusWUBwuLEER8lQcQwZpmRdp33HRw29VoMO60+qi8VIsMoLn5Wb6OMkW6BacnFM4zwzuNZLGPGmYAwuGAdpPIgnSRzWg4h2TLQ6pTAcfuCZjpJv6LPPm4iBcHmCFxZY3C6rrxymU3Eui4WANpg/mmYeMVWEf6FE+z6g/ED8Vn+0GPdSpsE3NiRY5dx9FI4N2ieYpUaIa0N1cbN/qd0W2DLk96ejYeryCGIxZc9tJpubuP3WDc+qyvBsdUY19V73VM5ApNjzO5tGzfoFoOFYItBc4zUfd5/Bo6BdONc+UXGMrBrbX5Dqn8OpVNXyJ0ZZcajmsZmMSDYnZ21lyw7S8kuLoGp0JPTkFtIytXBbMqlxwc05iJyiQ0XuTAVqKuV4bckgR0H9S7VaQOtk7DmShoNIAJO8vIN52arHDY2RB80THIbSqvFMFNwBmGmQ0XLidJU3CUzScXEFwf5jytaApNwa2m9lSlWYA0nlu76rzXtNwF2FqRrTPkdzHI9V6pWoioJFjz5eqiYzDCvSfRrDo1x1zbH1WHNwzkn7bcXL4X9PHU4FSOKYB9Co6m8XGnUbEKGCvLs11XpS77h6CBclKRiiCgCkUA6UE2Ukw5vCWqCTBCtm6Bya8oSmOKNG0vZukHU33hwqUj0IEyPn8lp+H1wx17SXZtIzE2nfmsT2drgPLSTBE25jT8VqMbIdUMfZaQf9rhYfau4C3MLt4b9scXLPurZ0D4R6fiuGBqtc925BJbpZo8Jj3B+Kp+F8Xhr2uMlmeDb7IAg+5XehVLaoy6ksY0bENAL4O4vHsV0Tti1NF6ruNcGbW8TYbU57O6O/NS6bgbg2K7sci4zKaqZlcbuPJuKcFca4Ffw5bMB0LvvdQoTaQw7D37gGySQ0+OqdgeTei9Y4vgKddmR4JOrXCzmO2cDt6brDV+xfcP7ysTXk+F7tByGXYrmy47h38N5nMv7QeEcRqPOenRL3aMJ8NOm3kOZ6hafAVazXfzchkasmx5EHVcaVQCBpyCkOxAA5nYDUlXjkjKJlNxcRlIAcYLidI6c1PwNOCZJDBaSfMefoqCq6PE3xER4DoOZPMq1w2Jc9jQxwdMydh0hdGGUZZYrjDAODjJABMu5xpHRcW8Rh0OEzEAbDmVCxeIcxvdiS3nsT0AXKg2pDmxqL5tT68vRa7ZyVaOpNqOBsQCD6xsptcy7pAVZwvENeCGCMto9N4UyjU+azq1fVpd08v+zFhzcea6VA2q0OkjcKVVaHAtOhVPhKZpOLQ4vkmOjeZQak7W8P8A3mi57R/MpExbVm7Z35rzfMvaaGJaSW9fidwvLu1/C+4xDgBDH+JvSdR7FcH1fH/3Hb9Nn/zVPKSASBXE7DpRBQASQCRQhJAMLhzSJ9fzSyJWWrM1NcUXb7Jp6Jk7YKple07fmtrgyHwTJJAgT900h8NysHnWp7PY3S0zbnBJH+V0cGXww5sd9rrCYTvM0QCQDA08Ty4xvcNUrDVrhwzBv857j6QI1iUzhToD3DQMYI3EMBHrqUMKZEWANNjZGbV3iuBYb3AsuqOarrgmMaGinOjQQYsc14mdVaNxMwBMfe/L81lMWY7x2uZ7GtBkXbEz1/PqtLw7Fh9MOAInY7RayqIqwpOAED/K54osc1zKoGQgzJi3rt6qtrY9jCM7g2XBondxMAKvqtLKuR7ndzVfNNwcQaVac2Rx+44gx6lu4TGlDxnCmgKbabzVa580qkg+AGS0uB8UD4p9TGzUDQJgbc3fWFZYbCurNe0Mc1jjmcLtfRxAPidRkZXNJg2Ma6ypLOEU/F3ZyVTBdLdXaTl29lhlx6u41mX5cqFAEZT4R0PmHVdqNXu5FPLrYaQVX4nCPpZu8cQ46RcEJDD5yBMMEGBqf7ilLSsXtDHEgNaQXDV8eU/0p2HxZa4tfJJ+1zndV7KeV4IMNi/IKUarajYFyND+tlvMmdxd8XScw95Rs4+ccwplHEBw1GYaiZg8lBwWKsWumRYnT4Kup0DQqAsGZrpDp11nXdPZL/GYnKBF73VdVxMiRLbXMX10HUqS646lQMTQdmGVp8WvKd59eaWz9FSaXOlsyTblbW/481A7fYUPwjnR46TwZ6Gx+RB9loqDMjQJn6eioO1lcDC15IuGgdSYsPgs+XXhdr47fOaeXBOC5koyvIes6Ap4K5BPamRySGdJANJv0QAHNOJTYErVmaW+6aHQiTyTHugJkbUACl8H4j3VQSbEgba+/P8AJV7jO/omOEyCtMbq7Rl29K4PX7sP3hrXam5DSI6eVS6dNtR7i2GyaLspiCGjNaNNdOY6rFcB4yXMFN7vHmyiftea3XzBafg+MF5iXGiBfyy2J+IXXMuunLljrqpmFDg5gN/FWfFpNrQNdxopPD8U5kA6tplxGmW95BgRvpuodKvmDWm7h38kQ0/HTbkutSk8t1zE0mtygjNlkSRNj7HoqlRYdUxDnViKjRVa5uWo0CDVoEnJVYw/+xjiQ5o1BDhsF2o4xpH7tXbnO2cWq0xdrjP2xYOGoIndcmVQyo5zwYb3bWSLgkRLQdJ6LvXxWZxayx+0/Uidmg6Ex8lWy0mO4hk8IGlhGg6f4TKjxUIzeYaO0PsRcKJSc1oIHxJ152TwAenopU74nEuDSwuzt5O1/wCQUPv4Bc7wiQGwC4GdiRou7H3v7/moOPxI0aYCm9HIlCsDIkHmJBj1UWniDRfB8rtyq52ABElxF5Ik3/L2UZz3tytc673OcRMwxuw9oU+R2NNjXSA4GCDzgFCrinFzQ25gW59T90LNUuIVYaCRcOcQ5oENHlDdIK70uMVGiYbOUWifE+IEzJgJ/wAkhfx2tI7EvYx8RUqC+XMB/tCfw41Q0mo6czszQdWggWdG4uFkq3GIe5zcmY2JDb+CwF/6ili8dUsX1HGBziSoy+oxipw5VquM8ep0RBkuOwjTryWB7S8bGIyQXCJltsoOxG5KruI4zMYBnmdZPqoIK5OTnyz/AKdXFwzHv5PhEoBGFg6BBT8yYAnBAGUU3MkmRA7ap2yTxvvumly1QTheY0XGou34rk/WyqFUd/y+qI95RA6rmBBuqiLDauHkGLEXJB5aH6e4WqwOJa1jGuJLsrZc3dzHSJ3aSDInWYG05sti41+nIqZUaDTY9hLsvhLScrmzpkqDy8r2NlvhWeU31Wtw1W4Iu2awAF9RIggfLorbD4ogSItRaQI5kTP5eq80qcQqU3h7ahJBEseAHSAR/MaLOtbML+iveCdog8d25pD+7LREEHKc0N3mNlpjlKzy4rJtt3AVHEOAkNYY6m9iEG0ibkiSSScoEjYGNxzUHCV81apcRDItfTYqwpVAWiTAAF/yV7Y6RalDZOAcBINuv+VIFdthHvB/JcsSIEvNtom6Skao8jf2UNrnG0R15p9RwJgD8SVlOIdrmMfkoUzUIJklxAtrliZ9VnkuNVXxDWCDqs1xmuypGZ8FplhaQC06fXdVGM7UVD56IaDydJ/BU+N4kHDwNI5z9FFyt9K8ZPaw4jxZ7MuV5fscwEZRoJAB+ClUeNPcxr3Rq42J82g12A6rKl5Oq64ek51mgnnyHUqcp0MbdtRT441n2WTAiXFxtuB+aiVMfVrnNUPhHlaBA/z6qPQwbW9TvyUkNXNlZ8OnHG+6e1PATWthdAs2pQiikAkZBFoShFAKEkpSTJ1HSOibUbHoU7Id0XN/XNaJcYQPONV0hMLb6JkiPF+iRYVKfTETC5kf4VSlY40pOyexzmuDmx1B0cNweidHROAlXMkXFbsFLFNl5IcBBaYlpFszOkROxgys5X4fWw7hUicpkOaZFue4kc1KdS33GhFiPQqRh8fUZZ3jaBA2PS+8X+K1mUvtn92Pr00eExHe02VabouCf6vvNKnuqvaAYD2hwFtcp0Ma+qytLi7aTT3TaZmSQQ6mZ/tnKSiONVnQWsLdNH2I3ERKvyZWNV/GALOZo7KdLHaCDayi4vibxmy2aDHjiZO1jGyp2cdq+V9POCbZ2z8XAg22T6nGqQJJYwEzOYz4hoOZui5iY1IGMqNa4lsSbkeaOWqosZw2kMzu6qF+pDCA7xXnzfqVZVu0DLXaBFwLwdt7qI7j4kHzWM+GxPO5Wdzi5hWQxuDqtlzqdQNnVwNhtJ0XKhhXO8oJWqr8Yc4zlE3B2bH9oUN1VzokkwIHos7yz4VOK32rKXDT9ox01PysFPoUA3SV0aE4LLLO1tjhMRhOARhOas2gQnhLKiIhIxATmhMCdCDFGEgUkgWVFHMkgkioz9BNDf1uE9jkW9VoTllHt+gmZY2XYf8AWiaRy9pTJzZqmVGdE78fRGP+/RAcWj9fVJzbBOqDdMDtpunsaJoQtp8EWFF7uSey0jOdNiEzuhtY9CQpBbN0wNT8k+LiajxpUf8A8ioDqP8AlWZaD6ri5ko2PFEYxdmMT+7uujWJUSGBqflT+7TmiylTm1qfukGIOakDw5OCYJXUJKFKEJunBSYRyRCKLigBCQKKQagDBSShJAScsLplkK17OYWhWrtZiHllMjUWJdbK3Q6ytjxjsbgMO4Gpin0mu8rS4F3hs4jwkuv0C1mFs2zucl082AR9VruP9kAz93fhXmrSxDgxhdEhzvKSWjykAm8ERdP4jg8DhnGk7DYis5ln1Dma1x3LBItO+nrqTwvyPOfDFvO2+y4F5B0Wj7UcFp0hSq0Xl+HrNLqZIu0tjM0mBOo2G+4KvHtwvC2UQ+h+8Y17c7i5wDaYJiLg3EEaXyknZOY/kXL8MA+PyTKg0uvRavFMFjcPXdiaLKNWk0FjmPb3lUkZQBDAHXDbGQM2wCz/AGR4FQxLnMr4junS0U2gNJqTMhs6mwsBujx+IPLrdjLNbCerHtHw4UMRVogkim9zQ5wuQNJjnZaHi/Y+nTZhO6rF9XEupCm1waJD2gueR5gGyCSRoQjxo8oxY16I5Pdei47jWE4a80KGH72owNFWs5zZLiATEtdzvEAXAmFC7R4nBYrBDEsptoYsvyCnTeLwZc6qwNAjLJmJkgSU/H9lMv05/s24Rg8W59CvSc6sMzw+XBgpjI3KcjwSZJ29zosI12YBwsDffQi11vv2RWx7rxNCoPfPTWZ7J8GOKr06ObK3LmqOAu2kwS6P6jYDqQj3IJ1apg2E9rVtSOFh+R2FxVJk5TWqFzS3UF5BPhGhgtMXtyo+0HAn4fFHDiambIaTogvZU8hjYz4T1BU2HKqIW1w/DMI/g1Ss1kYik9oe85pzuqNsLwW5HhdG9jMM1obX4jRo1/tMd3fhnSxfJEQROUkHQKdxXgz8FweuxzmPFXE03NczR1PLTymNjNM2E+pVTGze/wAJyyl1r8vOXBbzG9mME7h1TFYeo8vpBuY5iQXeDM0tcwaB4Mg2Kw9vVen9hTQ/g+K/eSW0TVeKhEyA5tINywCZkjZLj1dynybmrHlkItW0ZwDA4zOzh76wrtBcGVsoFRrRfIdQfX3ESRTdmezlTF1HMacjad6r3WDBMX62dbk08lNxqvKKYCElt29jsLXa5uFxrH1mhxyuc0tcGm5GUS0RvBFvdcuw5pMxIweJwlKo91So1z3wXMytMtAIIMFhuCNSjw77LzmumPYAkTCvmdnatfG4mhhmAmnUrWJhrWMqFoE/ABX/AOzzLSpcRq1WB3dU22IaTmb3vhBIMEkASlMN07nJHHstw3B4jB4kupONfD0qj3OLnBpkVCzLlfcjKNR7FYik9egdksaKo4tUDG0w/DucGN8rQGVLDT8Fg5CeWtQY73StzSQlJZrT8E/+ZTPJ7Pk4LU/tVZlxwg/+ph/5VKp+qoOA8UOGrCq1rXwHDK4WE/aHJw5qy7U9rX41rGupsZkdMiS42Igk7X5LaWeOmVl8pTOw2I/87DB5OQPMAkkBxa4Ngc8xHurDi/avHUcRUY6p4qb3NALGDwgy3ygS0iDfWVkhWc0hzZaQQQQYIcDII9wtLiO17K4DsTg6Nas0ACpmeyQJ87W+bXSY6IxvWtjLHvetuvGsRjatDDYnE5XYYVZGQARLhJe0c4dGu+hInl+0ui4YzvJzMqMpupvHlIAix00AMD707qNxftbiK4cwuayi5ob3TGgNDWmQL3+abwztK+mwUalNlegDIZUBsdoOkeoKdsvRTGztG7K8CdjMQKYzNZc1HgTkABI3iSYA9eii8Rwb8PWLHEtfSdLXRBtdrhy2PRW+P7W1XM7ui2nhaUCWUG5J6OcL7nSOqZwHgVTiFSr/ADoexocM0uLpkASTZoIaOmYJal6ntW7O76X3FeBjiNXB4sMPd1w1uKy/ZfTsfQuylg6hvNRcPxqnV43TfOWmx7qVMmLEtexp5DxugbQGqZwjFv4dwt73ktrV3g0KREFsgQ8tOnlzezRqV5vlj0sqyy1r/UY473/iz7T4V9PF12vse8e4TN2vcXNInUEHVT+ynZOpi6dd4Ja2m3wOyyH1PuaiwGsaSPRdqXbElrW4nD0cVkEMNUXGmogg/L3UTifa3E1ssPFGm27aVEd2wHYmDJPqY6BT9vtX3a0s/wBmQezGVXFpBZQrTaYcHMBB+aH7LswfiRSIFf8Adn9yYmHiIAB0Mlmo2TeA/tBxGGpspNp0XMbmMuFTO4vcXOLnZ4JJJvCjcV7aVqmJpYmm1tF9NpAg5g6Sc2ewJBBiNo1TlxmuysyuzKfb3Hhzi6o0kzmBptH/ACaABPqLLQ4TD4z+K4Orjw0lzCKRaBknI/IwhojMHVATtoZi6qK3bCk6oK/8Pw/7xOY1Mzy0u+93dhmm8mSqviHavF1ngvrEZKnesDWtaGP0BaImANiTqdZR5T87Hjb6mlVi876ry8HvXPdmbcu7wuOYRrMyIXoHavBVMPwTB0qkh/fS5pN2hwrPDfYED2VLW7fViARRw4rX/nd3mdJES0O39S4dBaBxntmcVhGUKtAGowMisapJLwIe8syi5E2nfdKeMl7OzK2dMsAtzw6i7+AYsiTmxFM6TZr6APtb5LELU8B7c1cJhe4pU25s5d3hJMB0S3JHTWedlOFnyecvwj/s7wFZ2Oo1WBwp0nF9R+U5WsAIeJ3JBLY6zsr/AB2Kb/CsZVw5P8/GVHVo1bSe8hod/S4NZ/8AQqj4t28xeIpmk5zGMPm7tpaSDqJJJgzoI5aWULs32kqYMuyBr6VT/UpO8rhEbgwYtofwVTKTpNxt7ceytN7sbhu7Di7vqZgWOUOBfcaDKHT0laXiPEKY493jAMvf02OIgglwFKobb+I+4Kjjtqym2p+6YKlhqj25e9Dsz2g65PCI2gaCNCsrh6xY9r2+ZrmuE3u0yJ90tyTUVq27r03CYr9yxTtW1MXjngkj/wDOH1Kbddf5jg70hVfFqf7vheKjTvMY2mP7Q7vYHsSsxx3tDWxdRtaoWtewANyAtAgyCASb6X6DkpXaTtU/GMYx9NjMri8lhPjflyyQdLTz1Vec1UzC7ix7EEtw/EXQb4cNmDo7ODdY4FbPhP7SMRQpspCjQcxjWsAio05WiBJzET7LP9peMHF1jWLAyQ0ZQZ05mBJJJuoy14zVVjvd3FZKKZCChos3i6AHRAH5IyqJzqGE1pXf1Udw2QTpnsmPd8ERIEIlANaNfqpPD+JVcPUz0nljoIBAB8J1BBsQokX/AATnCdUB34nxSrXdmrPc86XtlGvhAsPYXUAuXRwBsmFiNnoAEgI2RI/QTS+eiAD22XQfArnPwTS79f4SMXO5frmmvcAYlOzfBcy0T+rIJ1AumNddOa3b5p0e6ACaT6J5A/L6phCAcWhIN+HVLNZLN7oAu+SIMbf9JDT0TWpGDk5rUg5BoKAfCBCROyZJ3QD8iSMpI7CW3UohJJMiqrm3VJJMHckx2p9UkkEc3QeqYN0kkBwbqUHaH1CSSDdAmHf2RSSBr9CmDZJJAGtsuJ+v1RSRAcNE+h5j7IJIMhqPUo7n0KSSRGhOGo/W6SSYjszf3/FckUkjNZunU9PgkkmDTt6Iu3SSSBJJJID/2Q==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sillysimpleliving.com/wp-content/uploads/2012/03/paper-mache-recycled-b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Oaxacan</a:t>
            </a:r>
            <a:r>
              <a:rPr lang="en-US" dirty="0" smtClean="0"/>
              <a:t> Wood Carvings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4724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type of Mexican Folk </a:t>
            </a:r>
            <a:r>
              <a:rPr lang="en-US" dirty="0" smtClean="0"/>
              <a:t>A</a:t>
            </a:r>
            <a:r>
              <a:rPr lang="en-US" dirty="0" smtClean="0"/>
              <a:t>rt in which animals (both real and imaginary) are carved out of wood and painted in bright colors.</a:t>
            </a:r>
          </a:p>
          <a:p>
            <a:endParaRPr lang="en-US" dirty="0" smtClean="0"/>
          </a:p>
          <a:p>
            <a:r>
              <a:rPr lang="en-US" dirty="0" smtClean="0"/>
              <a:t>The creative process begins with the artist imagining a form (sometimes for days or even weeks), then selecting a specialty wood to carve the figure from.</a:t>
            </a:r>
            <a:endParaRPr lang="en-US" dirty="0"/>
          </a:p>
        </p:txBody>
      </p:sp>
      <p:pic>
        <p:nvPicPr>
          <p:cNvPr id="3074" name="Picture 2" descr="http://www.mexconnect.com/photos/2097-d-0908-p-oaxaca-artisan-jacobo-angeles-works-on-a-piece-while-an-un-carousel.jpg?1231367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397564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Oaxacan</a:t>
            </a:r>
            <a:r>
              <a:rPr lang="en-US" dirty="0" smtClean="0"/>
              <a:t> Wood Carvings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figure has been carved, sanded, and painted with a specialty coating to protect against bugs, a base coat is applied.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www.youtube.com/watch?v=MYCBaR8ZZl4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olmarimports.com/images/lg_1472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943600" cy="619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dn.buzznet.com/assets/imgx/1/4/1/4/1/0/1/1/orig-1414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126" y="152400"/>
            <a:ext cx="5371474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694</TotalTime>
  <Words>354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Week 7</vt:lpstr>
      <vt:lpstr>Sketchbook #6</vt:lpstr>
      <vt:lpstr>Vocab #5</vt:lpstr>
      <vt:lpstr>Paper Mache… What is it??</vt:lpstr>
      <vt:lpstr>Paper Mache:</vt:lpstr>
      <vt:lpstr>Oaxacan Wood Carvings</vt:lpstr>
      <vt:lpstr>Oaxacan Wood Carvings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Project: Imaginary Creatures</vt:lpstr>
      <vt:lpstr>Mythology</vt:lpstr>
      <vt:lpstr>Medusa</vt:lpstr>
      <vt:lpstr>Cerebus</vt:lpstr>
      <vt:lpstr>Cyclops</vt:lpstr>
      <vt:lpstr>Sketch Book #7</vt:lpstr>
      <vt:lpstr>Vocab #6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Warner</dc:creator>
  <cp:lastModifiedBy>Leah Warner</cp:lastModifiedBy>
  <cp:revision>6</cp:revision>
  <dcterms:created xsi:type="dcterms:W3CDTF">2014-02-20T15:37:48Z</dcterms:created>
  <dcterms:modified xsi:type="dcterms:W3CDTF">2014-02-27T17:15:51Z</dcterms:modified>
</cp:coreProperties>
</file>