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0820F4-F8DC-4006-B5C6-1ECFCA3EBB7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744A68-A9E6-4A5A-8DE9-7225917158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Wheel Painting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cuments\Waynesville\New Mixed Media 1\Color\Colo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97" y="0"/>
            <a:ext cx="89192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ocuments\Waynesville\New Mixed Media 1\Color\Colo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5257800" cy="65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user\Documents\Waynesville\New Mixed Media 1\Color\Colo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5113689" cy="3276600"/>
          </a:xfrm>
          <a:prstGeom prst="rect">
            <a:avLst/>
          </a:prstGeom>
          <a:noFill/>
        </p:spPr>
      </p:pic>
      <p:pic>
        <p:nvPicPr>
          <p:cNvPr id="5123" name="Picture 3" descr="C:\Users\user\Documents\Waynesville\New Mixed Media 1\Color\Color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6478" y="2041752"/>
            <a:ext cx="3696522" cy="4587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ocuments\Waynesville\New Mixed Media 1\Color\Color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14526"/>
            <a:ext cx="6705600" cy="5405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ocuments\Waynesville\New Mixed Media 1\Color\Color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8201"/>
            <a:ext cx="4648200" cy="6012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will your theme be?</a:t>
            </a:r>
          </a:p>
          <a:p>
            <a:endParaRPr lang="en-US" sz="3600" dirty="0" smtClean="0"/>
          </a:p>
          <a:p>
            <a:r>
              <a:rPr lang="en-US" sz="3600" dirty="0" smtClean="0"/>
              <a:t>How are all the objects going to be acting as one picture?</a:t>
            </a:r>
            <a:endParaRPr lang="en-US" sz="3600" smtClean="0"/>
          </a:p>
          <a:p>
            <a:endParaRPr lang="en-US" sz="3600" dirty="0" smtClean="0"/>
          </a:p>
          <a:p>
            <a:r>
              <a:rPr lang="en-US" sz="3600" dirty="0" smtClean="0"/>
              <a:t>Where will you use specific color schemes at?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35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Color Wheel Painting</vt:lpstr>
      <vt:lpstr>Slide 2</vt:lpstr>
      <vt:lpstr>Slide 3</vt:lpstr>
      <vt:lpstr>Slide 4</vt:lpstr>
      <vt:lpstr>Slide 5</vt:lpstr>
      <vt:lpstr>Slide 6</vt:lpstr>
      <vt:lpstr>Things To Consider: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Wheel Painting</dc:title>
  <dc:creator>Leah Warner</dc:creator>
  <cp:lastModifiedBy>Leah Warner</cp:lastModifiedBy>
  <cp:revision>1</cp:revision>
  <dcterms:created xsi:type="dcterms:W3CDTF">2013-12-09T15:53:25Z</dcterms:created>
  <dcterms:modified xsi:type="dcterms:W3CDTF">2013-12-09T16:13:05Z</dcterms:modified>
</cp:coreProperties>
</file>