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77" r:id="rId3"/>
    <p:sldId id="257" r:id="rId4"/>
    <p:sldId id="258" r:id="rId5"/>
    <p:sldId id="259" r:id="rId6"/>
    <p:sldId id="260" r:id="rId7"/>
    <p:sldId id="276" r:id="rId8"/>
    <p:sldId id="261" r:id="rId9"/>
    <p:sldId id="264" r:id="rId10"/>
    <p:sldId id="263" r:id="rId11"/>
    <p:sldId id="278" r:id="rId12"/>
    <p:sldId id="265" r:id="rId13"/>
    <p:sldId id="262" r:id="rId14"/>
    <p:sldId id="280" r:id="rId15"/>
    <p:sldId id="284" r:id="rId16"/>
    <p:sldId id="281" r:id="rId17"/>
    <p:sldId id="282" r:id="rId18"/>
    <p:sldId id="283" r:id="rId19"/>
    <p:sldId id="279" r:id="rId20"/>
    <p:sldId id="286" r:id="rId21"/>
    <p:sldId id="287" r:id="rId22"/>
    <p:sldId id="285" r:id="rId23"/>
    <p:sldId id="288" r:id="rId24"/>
    <p:sldId id="271" r:id="rId25"/>
    <p:sldId id="289" r:id="rId26"/>
    <p:sldId id="270" r:id="rId27"/>
    <p:sldId id="290" r:id="rId28"/>
    <p:sldId id="269" r:id="rId29"/>
    <p:sldId id="272" r:id="rId30"/>
    <p:sldId id="295" r:id="rId31"/>
    <p:sldId id="275" r:id="rId32"/>
    <p:sldId id="294" r:id="rId33"/>
    <p:sldId id="266" r:id="rId34"/>
    <p:sldId id="267" r:id="rId35"/>
    <p:sldId id="268" r:id="rId36"/>
    <p:sldId id="291" r:id="rId37"/>
    <p:sldId id="292" r:id="rId38"/>
    <p:sldId id="293" r:id="rId39"/>
    <p:sldId id="274" r:id="rId40"/>
    <p:sldId id="273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E4CB3-A70E-4EE1-9F37-8FC64C11FFD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6CBE-1C6F-4435-908D-0756CD85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6CBE-1C6F-4435-908D-0756CD85B5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EC10-D6C8-42A8-9B16-43E9314F018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18834-72DC-48B0-ACF0-CD73AD68C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 Warner</a:t>
            </a:r>
          </a:p>
          <a:p>
            <a:r>
              <a:rPr lang="en-US" dirty="0" smtClean="0"/>
              <a:t>Mixed Media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your mixing tray, try mixing Orange.</a:t>
            </a:r>
            <a:br>
              <a:rPr lang="en-US" dirty="0" smtClean="0"/>
            </a:br>
            <a:r>
              <a:rPr lang="en-US" dirty="0" smtClean="0"/>
              <a:t>Apply Orange to your Color Wheel.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99339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your mixing tray, try mixing Purple.</a:t>
            </a:r>
            <a:br>
              <a:rPr lang="en-US" dirty="0" smtClean="0"/>
            </a:br>
            <a:r>
              <a:rPr lang="en-US" dirty="0" smtClean="0"/>
              <a:t>Apply Purple to your Color Wheel.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534400" cy="330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colors do you use to make these Secondary Colors?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080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Tertiary Colors</a:t>
            </a:r>
            <a:endParaRPr lang="en-US" dirty="0"/>
          </a:p>
        </p:txBody>
      </p:sp>
      <p:pic>
        <p:nvPicPr>
          <p:cNvPr id="19458" name="Picture 2" descr="http://image.slidesharecdn.com/color-101019114520-phpapp02/95/slide-4-728.jpg?1287511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838200"/>
            <a:ext cx="917448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Red-Orange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+ Red + Red</a:t>
            </a:r>
          </a:p>
          <a:p>
            <a:r>
              <a:rPr lang="en-US" dirty="0" smtClean="0"/>
              <a:t>Red is very strong, so use sparingly.</a:t>
            </a:r>
            <a:endParaRPr lang="en-US" dirty="0"/>
          </a:p>
        </p:txBody>
      </p:sp>
      <p:pic>
        <p:nvPicPr>
          <p:cNvPr id="5122" name="Picture 2" descr="http://www.ruukki.com/%7E/media/Images/Colours%20for%20design%20profiles/RAL-2001-red-oran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</a:t>
            </a:r>
            <a:r>
              <a:rPr lang="en-US" dirty="0" smtClean="0"/>
              <a:t>Yellow-Orange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+ Yellow + Red</a:t>
            </a:r>
          </a:p>
          <a:p>
            <a:r>
              <a:rPr lang="en-US" dirty="0" smtClean="0"/>
              <a:t>Red is very strong so use sparingly.</a:t>
            </a:r>
            <a:endParaRPr lang="en-US" dirty="0"/>
          </a:p>
        </p:txBody>
      </p:sp>
      <p:pic>
        <p:nvPicPr>
          <p:cNvPr id="1026" name="Picture 2" descr="http://images.sodahead.com/polls/000438621/polls_yellow_20orange_2035_1108_969341_answer_2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Yellow-Green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+ Yellow + Blue</a:t>
            </a:r>
          </a:p>
          <a:p>
            <a:r>
              <a:rPr lang="en-US" dirty="0" smtClean="0"/>
              <a:t>Blue is very strong so use sparingly.</a:t>
            </a:r>
            <a:endParaRPr lang="en-US" dirty="0"/>
          </a:p>
        </p:txBody>
      </p:sp>
      <p:sp>
        <p:nvSpPr>
          <p:cNvPr id="4098" name="AutoShape 2" descr="data:image/jpeg;base64,/9j/4AAQSkZJRgABAQAAAQABAAD/2wCEAAkGBwgHBgkIBwgKCgkFBQoFBQUFBQ8ICQUKFBEWFhQRExMYHCggGBolGxMTITEhJSkrLi4uFx8zODMsNygtLisBCgoKBQUFDgUFDisZExkrKysrKysrKysrKysrKysrKysrKysrKysrKysrKysrKysrKysrKysrKysrKysrKysrK//AABEIAOEA4QMBIgACEQEDEQH/xAAVAAEBAAAAAAAAAAAAAAAAAAAABv/EABQQAQAAAAAAAAAAAAAAAAAAAAD/xAAWAQEBAQAAAAAAAAAAAAAAAAAABgT/xAAUEQEAAAAAAAAAAAAAAAAAAAAA/9oADAMBAAIRAxEAPwCnARD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wgHBgkIBwgKCgkFBQoFBQUFBQ8ICQUKFBEWFhQRExMYHCggGBolGxMTITEhJSkrLi4uFx8zODMsNygtLisBCgoKBQUFDgUFDisZExkrKysrKysrKysrKysrKysrKysrKysrKysrKysrKysrKysrKysrKysrKysrKysrKysrK//AABEIAOEA4QMBIgACEQEDEQH/xAAVAAEBAAAAAAAAAAAAAAAAAAAABv/EABQQAQAAAAAAAAAAAAAAAAAAAAD/xAAWAQEBAQAAAAAAAAAAAAAAAAAABgT/xAAUEQEAAAAAAAAAAAAAAAAAAAAA/9oADAMBAAIRAxEAPwCnARD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mg2.findthebest.com/sites/default/files/2307/media/images/Yellow-Green_429720_i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It:</a:t>
            </a:r>
            <a:br>
              <a:rPr lang="en-US" dirty="0" smtClean="0"/>
            </a:br>
            <a:r>
              <a:rPr lang="en-US" dirty="0" smtClean="0"/>
              <a:t>Make Blue-Green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+ Blue + Blue</a:t>
            </a:r>
          </a:p>
          <a:p>
            <a:r>
              <a:rPr lang="en-US" dirty="0" smtClean="0"/>
              <a:t>Blue is very strong so use sparingly.</a:t>
            </a:r>
            <a:endParaRPr lang="en-US" dirty="0"/>
          </a:p>
        </p:txBody>
      </p:sp>
      <p:pic>
        <p:nvPicPr>
          <p:cNvPr id="3074" name="Picture 2" descr="http://www.art-paints.com/Paints/Watercolor/Pelikan/Pro-Color-24-Set/Blue-Green/Blue-Gre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7655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Blue-Violet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+ Blue + Red</a:t>
            </a:r>
          </a:p>
          <a:p>
            <a:r>
              <a:rPr lang="en-US" dirty="0" smtClean="0"/>
              <a:t>Blue and Red are both strong colors so use with caution.</a:t>
            </a:r>
            <a:endParaRPr lang="en-US" dirty="0"/>
          </a:p>
        </p:txBody>
      </p:sp>
      <p:pic>
        <p:nvPicPr>
          <p:cNvPr id="2050" name="Picture 2" descr="http://www.art-paints.com/Paints/Watercolor/Van-Gogh/Permanent-Blue-Violet/Permanent-Blue-Viol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7655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Red-Violet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+ Red + Red</a:t>
            </a:r>
          </a:p>
          <a:p>
            <a:r>
              <a:rPr lang="en-US" dirty="0" smtClean="0"/>
              <a:t>Blue and Red are both strong colors so use with caution.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art-paints.com/Paints/Acrylic/Van-Gogh/Permanent-Red-Violet/Permanent-Red-Viol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2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 Theory Painting Rules: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 NOT move on until prompted.</a:t>
            </a:r>
          </a:p>
          <a:p>
            <a:endParaRPr lang="en-US" sz="3600" dirty="0" smtClean="0"/>
          </a:p>
          <a:p>
            <a:r>
              <a:rPr lang="en-US" sz="3600" dirty="0" smtClean="0"/>
              <a:t>Mix all colors in the mixing palette provided.</a:t>
            </a:r>
          </a:p>
          <a:p>
            <a:endParaRPr lang="en-US" sz="3600" dirty="0" smtClean="0"/>
          </a:p>
          <a:p>
            <a:r>
              <a:rPr lang="en-US" sz="3600" dirty="0" smtClean="0"/>
              <a:t>Paint light, quick layers… Too much water or too thick of paint will cause your paper to tear. </a:t>
            </a:r>
            <a:r>
              <a:rPr lang="en-US" sz="3600" dirty="0" smtClean="0">
                <a:sym typeface="Wingdings" pitchFamily="2" charset="2"/>
              </a:rPr>
              <a:t>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 that we associate with the feeling or being hot or warm.</a:t>
            </a:r>
          </a:p>
          <a:p>
            <a:r>
              <a:rPr lang="en-US" dirty="0" smtClean="0"/>
              <a:t>Yellow, Red, Orange</a:t>
            </a:r>
          </a:p>
          <a:p>
            <a:r>
              <a:rPr lang="en-US" dirty="0" smtClean="0"/>
              <a:t>Yellow-Orange</a:t>
            </a:r>
          </a:p>
          <a:p>
            <a:r>
              <a:rPr lang="en-US" dirty="0" smtClean="0"/>
              <a:t>Red-Orange</a:t>
            </a:r>
            <a:endParaRPr lang="en-US" dirty="0" smtClean="0"/>
          </a:p>
        </p:txBody>
      </p:sp>
      <p:pic>
        <p:nvPicPr>
          <p:cNvPr id="46082" name="Picture 2" descr="http://www.lifeofanarchitect.com/wp-content/uploads/2011/03/Warm-color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5148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 in the three 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://interiordec.about.com/library/graphics/o-color-rdoryel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599"/>
            <a:ext cx="5791200" cy="3961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 that we associate with the feeling or being </a:t>
            </a:r>
            <a:r>
              <a:rPr lang="en-US" dirty="0" smtClean="0"/>
              <a:t>cold </a:t>
            </a:r>
            <a:r>
              <a:rPr lang="en-US" dirty="0" smtClean="0"/>
              <a:t>or </a:t>
            </a:r>
            <a:r>
              <a:rPr lang="en-US" dirty="0" smtClean="0"/>
              <a:t>cool.</a:t>
            </a:r>
            <a:endParaRPr lang="en-US" dirty="0" smtClean="0"/>
          </a:p>
          <a:p>
            <a:r>
              <a:rPr lang="en-US" dirty="0" smtClean="0"/>
              <a:t>Green, blue, violet</a:t>
            </a:r>
          </a:p>
          <a:p>
            <a:r>
              <a:rPr lang="en-US" dirty="0" smtClean="0"/>
              <a:t>Blue-Violet</a:t>
            </a:r>
          </a:p>
          <a:p>
            <a:r>
              <a:rPr lang="en-US" dirty="0" smtClean="0"/>
              <a:t>Blue-Green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7106" name="Picture 2" descr="http://www.homedecorators.com/images/media/decorating_articles/cool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5638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 in three Cool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http://brebru.com/art/cool_color_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4215084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colormixing-101225003815-phpapp02/95/slide-20-728.jpg?1293259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798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 any primary color and make several different tints.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Primary Color + White</a:t>
            </a:r>
            <a:endParaRPr lang="en-US" dirty="0"/>
          </a:p>
        </p:txBody>
      </p:sp>
      <p:pic>
        <p:nvPicPr>
          <p:cNvPr id="49154" name="Picture 2" descr="http://maclab.guhsd.net/blogs/283719/files/2011/11/tints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colormixing-101225003815-phpapp02/95/slide-21-728.jpg?1293259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 any primary color and make several different shades.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Primary Color + Black</a:t>
            </a:r>
            <a:endParaRPr lang="en-US" dirty="0"/>
          </a:p>
        </p:txBody>
      </p:sp>
      <p:sp>
        <p:nvSpPr>
          <p:cNvPr id="50178" name="AutoShape 2" descr="data:image/jpeg;base64,/9j/4AAQSkZJRgABAQAAAQABAAD/2wBDAAkGBwgHBgkIBwgKCgkLDRYPDQwMDRsUFRAWIB0iIiAdHx8kKDQsJCYxJx8fLT0tMTU3Ojo6Iys/RD84QzQ5Ojf/2wBDAQoKCg0MDRoPDxo3JR8lNzc3Nzc3Nzc3Nzc3Nzc3Nzc3Nzc3Nzc3Nzc3Nzc3Nzc3Nzc3Nzc3Nzc3Nzc3Nzc3Nzf/wAARCACdAUADASIAAhEBAxEB/8QAGwAAAwEBAQEBAAAAAAAAAAAAAgMEAQUACAf/xAAvEAACAgIBAgYCAgICAgMAAAAAAQIRAyExIkEEMlFhcYESkSNCM7GhwQXhE1Lw/8QAGAEAAwEBAAAAAAAAAAAAAAAAAQIDAAT/xAAcEQEBAQADAQEBAAAAAAAAAAAAAQIRITFBIjL/2gAMAwEAAhEDEQA/AP0GCNyLRkdI2b0UiF8BFbPfj1cHo8hPkqjW1wDOOxkd0ZJchx62vEOSNCprVjsoqW4M6Y5NOdlb/MBtK3XYLNzZPlnSfwVQtLU+tE+Wbc5fJ5z60Kk9sPBOTJTc62MVfirSFY7cqKZw6Y/A8PE2V0nxo5+fI3j55OhmWn60cvOtr5KSNUbtZPb4E5+qe63wPmqnb+tCZbb9ikgJXqq5HwmlDcIv5QqdXa4ChxQlFubI/wAlVLQmck1tJheI4+hTfSIDJu6ugXGKVqK/RjfBu2mAeGYoxumlT9gMqi5O4x+0Hi2Dl1J2xoeJMzitKK/ROop8pfoZm8/sJk9aBz2vJ0KdJaS/RJLjcUx2SVxZPLauzap8xM1cm6FZJUqHdxGbjRDXi89JlxoFvdmvgxkapBKX/wBjU36gJBRGyFa29AzbDfIEhrOmgLMto1mEbTvqpOkDOWjG+kXKRywmhxfUG3sTB9Qd21ZWRG1RA9LhmQZr8rDmNfEGXkD+v0ble/s2uj6OmOS+uT4rX7I8srTor8ZwQZWWkc+vSG+oU3cg3T/Qq3fYYIoxOpIuik4Ihw8r1L4eRcBMk8TGn8o5Wde+zseNe18HKyp/l6FMtygz6fH7J5Jclni1S5VehLFdJSCmlV8hR9gpQXaglH4J6GkZ+GTydKijOqTJJ8fQlbMY30hJ6Yhy6UMT0Lye5HiemKzPb+AoOotC83cPw2Ylyy6uwjI/9jMnnE5OX6C8ryFyehTfSFN6YH9QWqSEvnYnNwPlyIzE9XpSE/1QIfYHuSp4zsFE8z0Q59at7gSGeotjaCAkeirZ6R6PJC39KfH1I3oU3oK9CmyOUdDjLYxPqERYxepWRC1TGXAxPokIXKGrysaDygzPr+w3tfQnO/5PsavK/gv8c32uP4x02c/NKkdDxvLOb4hq3ReOfXpKem67Cm2mrQ56x7YjughFXhtyovT6SDwm5lkWaCT4vdfBzpxt8UdHxLT/AEQulxdlYLn+NVRXe2Txi3Es8arS2rJ4R6dsaCmlFJoxR72Hmj1bFNL8tsSiR4i65/5JZ6jyP8S1RLKqtvsJVMwp3W2NTaWidcvaGx8umJD2GY26YGbh2bjbpmZrUeddw/DZiHJp8CZ+qKMq7k8uBFYRJcmehrV2ZygHKl5mJyq7HSXUKyK+4tPCGge4ySAreydh4xmx44PNHoukGes93BCbA7m00BPg9HsbM2K7kL/Rvj6eXlE5Bz8qFZfKiWUtsi9DE+mxS4HLcSznNh/UbfSxeJX+Ix9xhc3M/wCR+tjU/wCN/AjNrJ9jl/jL/HP9rk+O99HOy7a+Do/+Qezmzdt+haOfXpctwXcS0tDqX/xiZ6r2DWijwlfk/Yrg9NIh8LabLMW4mjAz7ZI1sqy+Z1vjuJitsrGiDxStcbsTBVBcUW+JivTfuIUEobW7GMgzqpImm3Zd4iPXwR5VTdLQtNEWd2yWd09FWbuIkuaJ1XMTJbego8aCS590elFVrTF4PYLF/wBmZL4CxLTPZk6do3w0R5F6cE74emima1QiXuIpE702CuA5+YyPf3B9OU0rdMVkTWrKZKm13oTlXAKaJprQFP7HSWwKp9xLDQt6MQUu5i2AWd2B3D70C1sFaBkHj4BlyHD12T+j8fTfMROTyj4u4CmrTIZT2CI6K6RcVwPS0itqENxLSCa5PYVVBPUpDSjPHJ8R538hp/xgeK/yUFH/ABnRPHN9rleO3NkMuC3xe8jRHJfr3LxC+kyVRXpRPl00VZNx/wBEma1L6NWhvhnze9FmCtr3IPDS3TLsFXrew5Zs1FybAUU/0HkW32PQjY7RHmj/AFS7iWun3sqy6lRO40q9+Q89DUmaKcnp6RzsyabrsdTMupt+hzc/nlrRqfKDJzxonmuaK8i2+SaSuUvShKrkquTHvig6vnQLVtCn+Cx79T03aq7CgtPmjMl0Hjo8R5I8iHTt/wDRVNae+PYmrbr/AET4PE72+3yegr0FJb+DccXrsL9MGUdrWmJyxRTJbT9hGW9MFNE8krFvl/sonV/+hMu4poRLlmLgOXIMVtMVgy3QL5DkuAXyCiHug8e6vYFWMxxctLb7aJ/RfTcfKB+I6EegH8eTmhdFRjsel0oFIYlotz05/puKOl8mtbkHjWkZNeYMpuOnG8VvJ9gt9CGeKXX9ipeRHVPHHfa5niLc5V6EslyVZ9zkT1ci8QvpWXhEed9X0W50+j4shz7l9BGN8MtF3h3tEXh/KVYXy38GgqJRv02bjV3rse5iqQUdNUhmS5475SJsmpUyzNqV1sjyrbk37UbXgVLnpSfsc7xG3I6OZumc7M3b+R4plHkVuVcEzXVMpk+piH5pX+xdRXNLrV1Quraod/WhcPMKp8bA2adJ757mR2FJaVBNlNm1F/HoSNPbX+izNw75ZO1zXBPXqkTtO2jYxfb9B/js2C0/kHAgl56autUyfJG2Vypp96Jp6aFpoTONfoTNclM125ETv/gXg5D59geKCmqfAF7QjMkC+dBS7A1u+wtaBegscmnoGXb1PQdr3slfTR9TQX8YDWx8F/GLa2zmhdFpbGpaAS2NS4LIGwVJGT5YUOEBLuNBvjleJXWJyLoKvEq5Imy1+J1Z8ceva5Obzv3FwVzHZY9VA4o3NsvHPUvidNfBz8/DvmjoeL3Kjn5r7cBGDwrpVFWLy/BNjTVUU4uHaNDKkukNpWgI6QT8tjB8IzOm/ki8TVNlk7f5Mk8VS7VZtToqHK3V+pzckl6HRzyrj9HLyPqZSTpXJD3JiW9/Y1bf2Kl5hdKZZtpC4p/loa+wuC3Yv1Riuw23q1YMLbd8BhNlNmRPK7LJ3qv0TTTvgTc7Vz4TW18hRpJvnnR52q1wFHSqq/7FYMktpdibL5/spq9piMy6uNi3xSEZf/1CMi4HToVPaQhk0+QVr6ClzRkV/oT6FDNbsCq9hrW3Qtr1VOwWDC565RkdpJc3s9kMg0l8ENenj6ugv40LaGX0IFnPC6Al1IYuQUuoNItHONWkgXwebpIyXH0PAtQ+IWyTNX4st8QiHN5WdGXLv1z5rq9zMHmZ6/5DYd/svHO5/iXbeu5Jmr7opzbTd9yfIvLyM0bHSV3dFGHy0xFJKND8T9Qw3xUlqqNaajx/yDaSXJs5dO7HkLz0Q3SI/F2/dexVkaVckXiG0nyNZ0CDK6bv6Rzczt2dDO+l+pzsnb/QVc+Ew879AXFuSoOKds9JNTFqmSZPQMO7Dlwq/YELabF+qfHobk/Sgl2pUjMXLbMbfZBPl7ImiSa3srntb9BM1tC7nakvSeUdx2b/AF+FbDmupIGrjr3F4aUMefcn8Qup/A/Hy37CvEc2hb/J56lyf2FuPGn3Gy83HIrInS7exM/KXJX5tAruFk83yeitPYn1gtL3B5XGw5PuC0zWMRk+/sBKtv1Dy8r/AGZHhp8cnPqdqR9WPgw8+DyOaE08l1DOwK5CZSJMk+AZPR6TMn3K5TqTxHDOfnemkXeJejn52jpw5N1En1NhpUnzwZFXJ+4WRVBtc0WQcyUW4uvUTkVtU+CqXTj2qESVtdxmgJeVDsT2Kkkkm65G4mmmPmGvh70l6npPXKoXOXZGt3FKikhCs31pEniHopz+X2dEefbYa0QeIXTIinG0dHNFuNepLKFJBUl6TQjsH8f5H34KFGm++hcoq2+GJYpmpJrhe4uP+N17jctICK/jQknatvTMa5ejYx2rNxr22FBbp8/I/B83pmRb4X7Eyi/xTrkpml+K32FTVavSNZ2aXpLKNytC2qVD5LrYqa5asnYJUVdifEeZooV87bfcnz1b/wBi2fk0vZDXr6isiquNe45c79RM96/ROw/KTLX5UegtP2Nyrrs9Fct9xJOzc9BnqwH2fuMyVYL8v1o1jEZU7Vi2tsdLbV7F1sjrPZ5X1SuAo1sTjnd6GKVM4o1Gjd2gVI2x4lQy5AnIKXJPln1JUWxOUNXhP4iSd7IctP8A9FPiWSz2dOXJv0nGtsPKuh/BselHpv8AKPBTknHSDLX4k7irVPZa4Jrl8iHjSdoeUqfIlSCxtVwjZx0zYR8u3wVyN8DmaT0+5qdwVgZObezYcqPsULwHNTS3ollv9F+bGl3fFkrjTq9fAWiNx6hOTHpSoqyRqTS7GZYr8U/U0Gud+P4/YmUbt0V5odPPcld2l7g+qZSZ4p0DKKTWqH547SvsKcbltgk7q3PgIRd33C/B3rhjFCtm1bTvuP0bNDJa3p8AOO6ofKPf7Bgql9m474HlJOH8jJ5xX43fHJblglOXp6E2RJY9IW5HlNDdVXqT5k3KinFyybM6n6k7PzFJ6VXPsxM98eo6ela9xEuJP1ZLUPEeTn7ChVMzN3NxcInn0/wORVXrsGV/j9BTfUZekHgCWnewWqsfJcP1QmeqF1jiGlf/2Q=="/>
          <p:cNvSpPr>
            <a:spLocks noChangeAspect="1" noChangeArrowheads="1"/>
          </p:cNvSpPr>
          <p:nvPr/>
        </p:nvSpPr>
        <p:spPr bwMode="auto">
          <a:xfrm>
            <a:off x="155575" y="-1165225"/>
            <a:ext cx="49530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anderingmist.com/wp-content/uploads/2010/10/blue_bl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399"/>
            <a:ext cx="8458200" cy="41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you use and combine colors.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Color Schemes:</a:t>
            </a:r>
          </a:p>
          <a:p>
            <a:pPr lvl="1"/>
            <a:r>
              <a:rPr lang="en-US" dirty="0" smtClean="0"/>
              <a:t>Monochromatic</a:t>
            </a:r>
          </a:p>
          <a:p>
            <a:pPr lvl="1"/>
            <a:r>
              <a:rPr lang="en-US" dirty="0" smtClean="0"/>
              <a:t>Complementary</a:t>
            </a:r>
          </a:p>
          <a:p>
            <a:pPr lvl="1"/>
            <a:r>
              <a:rPr lang="en-US" dirty="0" smtClean="0"/>
              <a:t>Analogous</a:t>
            </a:r>
          </a:p>
          <a:p>
            <a:pPr lvl="1"/>
            <a:r>
              <a:rPr lang="en-US" dirty="0" smtClean="0"/>
              <a:t>Neutrals</a:t>
            </a:r>
          </a:p>
          <a:p>
            <a:pPr lvl="1"/>
            <a:r>
              <a:rPr lang="en-US" dirty="0" smtClean="0"/>
              <a:t>Warm </a:t>
            </a:r>
          </a:p>
          <a:p>
            <a:pPr lvl="1"/>
            <a:r>
              <a:rPr lang="en-US" dirty="0" smtClean="0"/>
              <a:t>Cool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Color?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Color is the reflected light of an object.</a:t>
            </a:r>
          </a:p>
          <a:p>
            <a:r>
              <a:rPr lang="en-US" sz="3600" dirty="0" smtClean="0"/>
              <a:t>When a light ray reflects off of an object, it bounces back to our eyes, and we see the color.</a:t>
            </a:r>
          </a:p>
        </p:txBody>
      </p:sp>
      <p:pic>
        <p:nvPicPr>
          <p:cNvPr id="1026" name="Picture 2" descr="http://www.snap2objects.com/wp-content/uploads/2009/02/color-and-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0"/>
            <a:ext cx="6324600" cy="263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8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89637"/>
            <a:ext cx="8229600" cy="868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Black, White, Grey, Brown</a:t>
            </a:r>
            <a:endParaRPr lang="en-US" dirty="0"/>
          </a:p>
        </p:txBody>
      </p:sp>
      <p:pic>
        <p:nvPicPr>
          <p:cNvPr id="33796" name="Picture 4" descr="http://us.123rf.com/400wm/400/400/kav777/kav7771205/kav777120500016/13514048-white-grey-brown-and-black-natural-linen-texture-for-th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494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 in Black in 1 Square</a:t>
            </a:r>
          </a:p>
          <a:p>
            <a:r>
              <a:rPr lang="en-US" dirty="0" smtClean="0"/>
              <a:t>Paint Gray (Black + White) in the next square</a:t>
            </a:r>
          </a:p>
          <a:p>
            <a:r>
              <a:rPr lang="en-US" dirty="0" smtClean="0"/>
              <a:t>Paint White (or leave blank) in the next square</a:t>
            </a:r>
          </a:p>
          <a:p>
            <a:r>
              <a:rPr lang="en-US" dirty="0" smtClean="0"/>
              <a:t>Paint Brown in the final square…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BUT WAIT… </a:t>
            </a:r>
          </a:p>
          <a:p>
            <a:pPr algn="ctr">
              <a:buNone/>
            </a:pPr>
            <a:r>
              <a:rPr lang="en-US" b="1" dirty="0" smtClean="0"/>
              <a:t>WE DON’T KNOW HOW TO MAKE BROWN! </a:t>
            </a:r>
            <a:r>
              <a:rPr lang="en-US" b="1" dirty="0" smtClean="0">
                <a:sym typeface="Wingdings" pitchFamily="2" charset="2"/>
              </a:rPr>
              <a:t>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Colors</a:t>
            </a:r>
            <a:endParaRPr lang="en-US" dirty="0"/>
          </a:p>
        </p:txBody>
      </p:sp>
      <p:pic>
        <p:nvPicPr>
          <p:cNvPr id="23554" name="Picture 2" descr="http://image.slidesharecdn.com/color-101019114520-phpapp02/95/slide-5-728.jpg?1287511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to each other, </a:t>
            </a:r>
            <a:br>
              <a:rPr lang="en-US" dirty="0" smtClean="0"/>
            </a:br>
            <a:r>
              <a:rPr lang="en-US" dirty="0" smtClean="0"/>
              <a:t>Complementary Colors appear brighter.</a:t>
            </a:r>
            <a:endParaRPr lang="en-US" dirty="0"/>
          </a:p>
        </p:txBody>
      </p:sp>
      <p:sp>
        <p:nvSpPr>
          <p:cNvPr id="24578" name="AutoShape 2" descr="https://gcps.desire2learn.com/d2l/lor/viewer/viewFile.d2lfile/6605/5014/complementary%20colors.jpg"/>
          <p:cNvSpPr>
            <a:spLocks noChangeAspect="1" noChangeArrowheads="1"/>
          </p:cNvSpPr>
          <p:nvPr/>
        </p:nvSpPr>
        <p:spPr bwMode="auto">
          <a:xfrm>
            <a:off x="155575" y="-1905000"/>
            <a:ext cx="70866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rondapalazzari.typepad.com/.a/6a00d8341c61d353ef01901be4956e970b-45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104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Mixed together, </a:t>
            </a:r>
            <a:br>
              <a:rPr lang="en-US" dirty="0" smtClean="0"/>
            </a:br>
            <a:r>
              <a:rPr lang="en-US" dirty="0" smtClean="0"/>
              <a:t>Complementary Colors become neutrals.</a:t>
            </a:r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44260"/>
            <a:ext cx="5410200" cy="521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Complementary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 Red in the 1</a:t>
            </a:r>
            <a:r>
              <a:rPr lang="en-US" baseline="30000" dirty="0" smtClean="0"/>
              <a:t>st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Paint Green in the 2</a:t>
            </a:r>
            <a:r>
              <a:rPr lang="en-US" baseline="30000" dirty="0" smtClean="0"/>
              <a:t>nd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Mix Green + Red on your palette to create a neutral.</a:t>
            </a:r>
          </a:p>
          <a:p>
            <a:r>
              <a:rPr lang="en-US" dirty="0" smtClean="0"/>
              <a:t>Paint the Neutral in the 3</a:t>
            </a:r>
            <a:r>
              <a:rPr lang="en-US" baseline="30000" dirty="0" smtClean="0"/>
              <a:t>rd</a:t>
            </a:r>
            <a:r>
              <a:rPr lang="en-US" dirty="0" smtClean="0"/>
              <a:t> square.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Complementary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 </a:t>
            </a:r>
            <a:r>
              <a:rPr lang="en-US" dirty="0" smtClean="0"/>
              <a:t>Blue </a:t>
            </a:r>
            <a:r>
              <a:rPr lang="en-US" dirty="0" smtClean="0"/>
              <a:t>in the 1</a:t>
            </a:r>
            <a:r>
              <a:rPr lang="en-US" baseline="30000" dirty="0" smtClean="0"/>
              <a:t>st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Paint </a:t>
            </a:r>
            <a:r>
              <a:rPr lang="en-US" dirty="0" smtClean="0"/>
              <a:t>Orange </a:t>
            </a:r>
            <a:r>
              <a:rPr lang="en-US" dirty="0" smtClean="0"/>
              <a:t>in the 2</a:t>
            </a:r>
            <a:r>
              <a:rPr lang="en-US" baseline="30000" dirty="0" smtClean="0"/>
              <a:t>nd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Mix </a:t>
            </a:r>
            <a:r>
              <a:rPr lang="en-US" dirty="0" smtClean="0"/>
              <a:t>Blue </a:t>
            </a:r>
            <a:r>
              <a:rPr lang="en-US" dirty="0" smtClean="0"/>
              <a:t>+ </a:t>
            </a:r>
            <a:r>
              <a:rPr lang="en-US" dirty="0" smtClean="0"/>
              <a:t>Orange </a:t>
            </a:r>
            <a:r>
              <a:rPr lang="en-US" dirty="0" smtClean="0"/>
              <a:t>on your palette to create a neutral.</a:t>
            </a:r>
          </a:p>
          <a:p>
            <a:r>
              <a:rPr lang="en-US" dirty="0" smtClean="0"/>
              <a:t>Paint the Neutral in the 3</a:t>
            </a:r>
            <a:r>
              <a:rPr lang="en-US" baseline="30000" dirty="0" smtClean="0"/>
              <a:t>rd</a:t>
            </a:r>
            <a:r>
              <a:rPr lang="en-US" dirty="0" smtClean="0"/>
              <a:t> square.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Try 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Complementary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 </a:t>
            </a:r>
            <a:r>
              <a:rPr lang="en-US" dirty="0" smtClean="0"/>
              <a:t>Violet </a:t>
            </a:r>
            <a:r>
              <a:rPr lang="en-US" dirty="0" smtClean="0"/>
              <a:t>in the 1</a:t>
            </a:r>
            <a:r>
              <a:rPr lang="en-US" baseline="30000" dirty="0" smtClean="0"/>
              <a:t>st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Paint </a:t>
            </a:r>
            <a:r>
              <a:rPr lang="en-US" dirty="0" smtClean="0"/>
              <a:t>Yellow </a:t>
            </a:r>
            <a:r>
              <a:rPr lang="en-US" dirty="0" smtClean="0"/>
              <a:t>in the 2</a:t>
            </a:r>
            <a:r>
              <a:rPr lang="en-US" baseline="30000" dirty="0" smtClean="0"/>
              <a:t>nd</a:t>
            </a:r>
            <a:r>
              <a:rPr lang="en-US" dirty="0" smtClean="0"/>
              <a:t> square.</a:t>
            </a:r>
          </a:p>
          <a:p>
            <a:r>
              <a:rPr lang="en-US" dirty="0" smtClean="0"/>
              <a:t>Mix </a:t>
            </a:r>
            <a:r>
              <a:rPr lang="en-US" dirty="0" smtClean="0"/>
              <a:t>Violet </a:t>
            </a:r>
            <a:r>
              <a:rPr lang="en-US" dirty="0" smtClean="0"/>
              <a:t>+ </a:t>
            </a:r>
            <a:r>
              <a:rPr lang="en-US" dirty="0" smtClean="0"/>
              <a:t>Yellow </a:t>
            </a:r>
            <a:r>
              <a:rPr lang="en-US" dirty="0" smtClean="0"/>
              <a:t>on your palette to create a neutral.</a:t>
            </a:r>
          </a:p>
          <a:p>
            <a:r>
              <a:rPr lang="en-US" dirty="0" smtClean="0"/>
              <a:t>Paint the Neutral in the 3</a:t>
            </a:r>
            <a:r>
              <a:rPr lang="en-US" baseline="30000" dirty="0" smtClean="0"/>
              <a:t>rd</a:t>
            </a:r>
            <a:r>
              <a:rPr lang="en-US" dirty="0" smtClean="0"/>
              <a:t> square.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Who knew so much Science happened in Art Class?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2" name="AutoShape 2" descr="data:image/jpeg;base64,/9j/4AAQSkZJRgABAQAAAQABAAD/2wCEAAkGBhQSEBUUEhQUFRUWFhQVFhQUFBQUFRgUFRQVFRUUFRQXHCYeFxkjGhQUHy8gIycpLCwsFR4xNTAqNScrLCkBCQoKDgwOGg8PGiwfHiQpKSwsKikpKSk2KiwsKSwsLCksKSwsLCksLCwsLCwsLCwsLCkpLCwsLCksKSwsLCwsKf/AABEIAQIAwwMBIgACEQEDEQH/xAAcAAABBQEBAQAAAAAAAAAAAAACAAEDBAUGBwj/xABCEAABAwIDBAgDBgUDAgcAAAABAAIRAyEEMUEFElFhBhMiMnGBkaGxwfAUI0JSgtFicpLh8QczokOyFRYlc3Sz0v/EABoBAAIDAQEAAAAAAAAAAAAAAAADAQIEBQb/xAAwEQACAgEEAQMCBAUFAAAAAAAAAQIRAwQSITFBEyJRYaEFFFKBQnHR4fAVIzKRsf/aAAwDAQACEQMRAD8AAIwhRhXLDhEEwRBACCdIJ0AJOmlUsXtqjTEue3wBk+gUAX08rmx04oyAGvjiQAPij/8AOtGYIf8A0/3RaJ2s6FOq+Dxrard5hkfWanlBAkkkkAKUkkyAGKEoihKAFKZJJSAxQynKZAClNKSZABBOhCSABCMIQiAQAQRBME4QAznRmsfbHSVlFkjtOOQ+ag23tDtFs9lufM6rlNo0t5wnPRozjmlufgbHHfJU2n0kr1CZqOA4AwPRV8JhHVTJytJJ9vFDUo7p7TfAAxZT4Gtvva0dkcjpqSeKG+CVHmmSYyluCxtx4+CpUnTMX8y0+R/dXtvYZweC6wjsjWNLaLPruES3wOihEyNnYO2X0KgMksmHg5xxI4jivTadQEAi4NwV4mcSbeELb2V0nqU+rDZJZIzJDgcmkcsvNXXAt0z1NJQYHFirTa9uTgD/AGU6sUEkkkgAUxRFCgBihKIoSgBihKIoZQAySUpIAIJJgkgkYIwgCkapIHCHEVd1hPAe+iMKht2sG0HE5SPioZK5ZxeN2nd0XN78SVo9ENgOrTVqZTA8R8gsrF4cNa0jTtHWTBj1t/UvT+j+FDMPTa3INA8zc+5KxzlSN+ONvkzsf0VbVZux6Z+oXMYfoY6nUyPKG3PpkvVKFKFK4apKkzTsi3bR5htTosSJPpELkdobGc2wBjXyXtW1KQIXOuwIE2VozaInji0ePvwxBhMyxXpmO2cLkjQ6cV53tOlu1DC1wnuOdkx7Oj07ohjQ/DNAiWANMeE/Nba4L/TraXadSP4u0PIX9l3qYhLEkkkpIGKEokJQAJTFEUJQABQyjKGEADKUpymhSSECkkGpIAcBGEARhBAQWd0kpk4Wpu5gB3k0hx9gVohKoLHwKgEecYKuHCYmC0u/lvAjx3V6lsOrvUQ5eR4WhUoVd5zT1ZkHgWn69l6L0Oxs0XsBnslzT5EH3Cx5EdDEzpqm16bTBcAQL3FvVR/+NsJgOB9PYiPmodobPw4YA8FzyJ7Pe4kzoPGyw8O6iXlokwdHNdHju2SqRo3M6GvVkcslFiGNa2XKdmAPVyPEzmuN290gc6v1DNIBceJ0A/dEVbCUqRBtram9LaYM5eusclwO2KbusuIJC6ttWqQ8iWEbpys4ETEkCSMjbj4rH21h3VarCBBcQ3lJgfGVphwzHk9yNnoDsFzT17xAIIZxM5u8IXbqHB4UU6bWDJrQ30ESploMbEkkmQAkxToSgBimJTlCUACSgJRFCVIDSmlJMgCQFMmCZAEwRhCAiCACCKEIRhAAYbZlOrUDHtkRaYgtky0yNCQfAngFFsfYDsPXfDYpEOFMzzAg88/KFdwr4eD5eoj5rXex3V9rNvuOI8isWVbZfzOnge+FvtBVsEx8TpHA5EEWOdwFm1OjLG1TUBMkBpkjIGYgc1rMqAhQYkhglxj4zwA4pCbRo2J8kjqpI3V5p0gw3V4zeGZ/f/C9Ib4EeOa4/ptgofv8YvyVodlZrgCmOsb2lz/STDgRu2IIIjSDK1Nh4+WnfNgSAeWkqvtdgNem03a57AeYLgD7FMje4S622dUwyATnCScpLacwZJOhUkCKEpyhJQSIoSnKEoAEoCiJQFACKZMUkAEEkwToAsBEEIRBBAQRBCEQQA8KDaXSXEUqbgyi14EHfL7bg7wLcwcxM81YCctkQVWUFLsZDJKHRe2fihUYx7Ltc0EeBuEfUl1Xfdk3ujn+b5eqh2RSbTZuNEBswOAJJgequV2FxEWXOktro7EJ7opkrmE8fJct0qouxADJgDO1zGngt3D9ay1QmoJ7zd1h3TP4YiR2eGqz9sEEODGVd6RG+5rWxqCQZ9laKIlfwziqLdxzWA3mIV/F4aHYVuvWNP6Q6fgqdTD7lUExvWBgQIAyC09nTVxAd+Gi0j9bpaPaSnRVtGTI6i7Nwpk7ihWs54pTEpSmJQAkxSlCSgkRQlOShJQABQlEUBUgNKaUiUygAwkhlJAFwIghCIIICCIIQiCACCIIQrmHwDn06hbY7jww/wAZaYPqrJW6IbpWVamNFOqyn+JwDj+pu80DyLT+rlfapPBWZ0u6N1GYzD4qCaApMpvI/wCm9rQ0F/8ACQG9rK0WtNzdIC5+XmXJ1NO/ZwWnXCyNoUM5JV37dGazMbtAb18oS1FmrfGuznNoUwxxceHur+wGsFGGmXElz+O8bR4CAPJc10i2sHktZ9HkhxGKNCox4duhw3Tf8TRn5j4c1swx+Tm6mXwdsUJWHQ6RGBvBrhxBieeoV+ltZjuI8R+yfTMlltKULagORBTyoASElOUBQAihJTkoCVJIxKAlO5yh62bNE/BVlJLslJvokJQpCg4950DSIz4Sfq6EYdk3M5T3jrfIeKV6q8Ky+z5YcpIOoZwH9JKdHqS/SGxfJohOEwThOFBBEEqdMkwFrYfZJETEmwnimQxuRSc1EgwGzi9wmw98pXUUqAaIAsszqXMewkQDY+Oi06T1p2KPRlc3Ls2sDX3mwcxY8xp7KjjejlNw+7hh4Adj0/D5W5KFtcsO8LxmOI1C12YppZvyN2Jk2AAuZ4R8ljy415NOLK10zjMbsCtTMlhc3iztewv7LlNrECdfBdb0g/1Uw9AEUR9ofEw124zwDyDJ8BHNcF0h/wBTBVb95gaTKjw4Nf1kuBixdDRIkjP2Wf8AL+UblqXXuRj4PZJipXe0ltPuiD26p7jBxg3PILDwobWqnrtxvBzpdcEDdIAmM9Ctev0mxTqUU8RO6OrDGNa1rdXQGAC5kyZ7utoysds0UmMe11M7x7wku3ouIdYi0zqCE+C28WJnK3ZZwMMc6lIO4cxl2rwOUyPJalEFQ4akHYVjy9hqAw5gaRDXG2kcJv8AiEWR7jpAyafU8QU6LQiS5NDDv4K7SxLhzH1qquGpdlWcKJkK21MpdFtlYHJIlVMX2N1w4x7f2U7KkgHilSjQ2MrCJUVSpHM6BO92QGZyH1l9cpNlGDAu8/XkPopEpu9sexiSq5dEPU6vPkPq6lEnIQPrL681oUdmRd1z6q2NnSbiw1By8eC049Il7sjMeTWfw40Yv2M+fqmqYQgSVvPww7vdGriL+psPMaqOtgy4/hItYkgaZZRn45Sp9XGnthG/quv+ylZO5uvoc40GMvZOump7EcRM0hnbrJ15OPxSSPzH0+xqWK1/dGWFLSpFxgIabCTAzK38Fs7daPjzTscNzK5J7UV6OFDezx14kKajVO65hPh5ZEKzXw91WqWN9bLckkqRjbs09n4jrWQ7PjzGqWCeSXsPeY7/AIu7TT/3D9KzMBULH/wytLHncc3ENuI3agGrDeRzBv6qslTBFxtTiqW2euGGqMw7wxzmw1zhYHW+ki0jKZ0V0P3gCBbO5/ZM02jnlySmrLqVOzwraGzdwVKZeW1KUmoC4h0NIFgZ3oBm1oMqjtHFF9BgI/2xAqlpLiSXWLiLiJtyXp/Tnoaa4FSj2a7YFMjKoNKLuB/KfFpzbHFUMa3EU+ofSccQ+p1bR3Q28EuZElzRvcO7edESVd8muL3co6H/AE+6Nt6gF2t/VbfSHotRqBs02m+7MCZIsfaPRdDsjo6aNG2QE809Zm+0+XqMvcKidEM4DE9DWUaO8C6zzAm0brdBncnPkqbsLvBrRnBPou56S04wwI1M+wXH4RvbEcFoXNCrIsCJtqpKHZqEcVI7/fMWAIYTxcBJ9zHkj2pS3XNePAqaCyHbVqc8C0+8fNU9m4vvNOkEegB+A9Vb23fDk8lBsXCQATyc707I8gd79Q4JGoltQ3CrNGjTIgx23WAzjkt7Zuyg0Ce8bk5/QVXYmC3iarvBvhx8/h4roW03RYAnieHkPZWxY1hg5y7MufK8s/Tj0RspgGAJOelx9cEurM5gtkibNE8JmTEacPS0KIYB2t3x4knUjO5gqTElu7a8cNSLn0v9BcvNq45WlBNtvz4/l4NsMDxxfil4Ms4OTccY48s8jEZc1ULQ0zPpNuRbEGY00JWnUkiwtGZFiSePAnQKR1AObzjhzzjXJUnKWBqW2kUxRWW7d/52ZQpOH5fPfPuElcOBP5yPMj2SWz/UsHw/8/cX+Uy/KKGBwRpgvIuBYfEeK3qTw9gI1AKixVP7rnl/dVtg17Fh0K6qilHgzyk5O2T1nQQhxuF36chKs7tlp8QpdnVO8w+IU9clTHwmI3Xw7X4rfwkEFpyIyWLtjBQZCn2RjpEHMKZK0STYZ5o1Oqd3fwHlwWlVFvOyDaODFWnzzB5oMHV3qYnvNG64cxafOJ80t88kkjmh7SHCxT7K2XQNd1R9Nv2jdANU957B+LgHZBxAkwJQSncTZzTDmmWnnwPI5HxVJRtF4ypnRbgiFzNSju1C3UF/mCBHnIB810GDxoqM3stHDUOGYWbtWn22vGoHtb4Qslcmk5rpaYoNHEn3XI0H7gLzfdBMceA8zA811vTp0NY3kuVxFOQxmryCf5WQT6u3fRa49CS7hdnH7MJ713E/xE7xPqmxjN+j5T9fWi2sNS+7jkqDafebpMjzzCY0VTMNhD6MOyBv4DvewKmZQL9ymc6jt5/Jo7TwOWQVdrC0vZ/GG+pk/wDEO9Vs7Cpb+IqHSm1jAOJP3jh6biwTueVR+DSmoY3I6HDYfcAEWFvDyWlTHZB0BB04qFjbZH68UzXOB7ItqDEHwvmt04qcXFnJhNwluJq4DiDOY0McCXR6X8JQUaeYaJaTJaREzcmJ8ULcQHGCCDeAM5zgcbzl8loYKnAu3ThyvcrlSxPTtyTOksnr9LkjFIvsBAHHSdW8DmlXw24234W3GbYjwkCBy+SvU6kTY8+Gf+VVxAa7eF9RAkZ3yi+eqm1qPa3wPX+zH5MbddwPoUldp0oET7n0ySTVotP+n7v+on18vz9kS9UHC3NYlSgaNTeGWq2jTLu1TMHVpynioqOKbUJY8brxm08OI4hdFOjGZ+1+62o3T4IaeJh7H6Gx81Li8GWNLdDMLIaSGFuouPJXStAdNjKO81cw6aVTkunwFffpg8ll7YweqrB1wSaWzsZvNUe0sCT95TO68ajUcCNQsTZ2KLHQV0mHxEhRJbXaAo4HG74IIhwzH7Kdr4QY7A332WcPdHQeKgvZwRx2gCGJdTO+3I2eOI/N4hatUh9JpGhhYoqQ4tOY05Kxsp+491Nxs+HUweIneb6X9UjJDyOxy8HO9N3b1ZjRwHusnZFDrajn6d1v8rdfMyfNW+mlX750d4wxvi4RPkJPkp8G1tGkOQTIohvgnxVaOyNY8ln1nwROn+Uc71MOOZf7Rl8FFth43JEC3CNAVcqjNxDfvZgjtXkEXAI1/mHqtzollUd+as8f0hrfgxc7UAFUWGs2F7W9gFu9FKnYqAZivU9zvfBwWLBbytv4HarjCq+TqswVDVeQDGenickbXKMglw5X88h81uOSW8FhGlvaAMCLjgpKdIgGDImIJnXR2nmFYwjd1sqGi7zJl2uWh87eix5luOhp/aJmL7V5aTkDlGkKUu7UkaRwHqcslIWgi4EZ30WfjC4MMEWPdcMwR3d7MRPss0VCMrXBo9z47KOJxVXfdutkSYMTbS6SmbimR/tv9AffVJO/Mw/SyPTfyvuSBpa6yzekW92KrbObqNRwW0RKqbTwu/TIGa3xlzZkaBwONGIpfxAXWPi8PDiFVwGJdQqibX8vNbu0qYc0VG5H6ITGtr+hCZV6NYmxYdCtfGUpC5ilV6quDoc11oMtS5qnZZHLYzDkGVawWKMA8FcxVCbLNpMLH8irXaIN3C4sOCVbDAmW2PH91k7266Rkfir1HHKu2uUBFtKgXtBHZqsu0jXiPA8FNhntqimTI7bfEOBy87jzUpqgqLDfd1C4DeaZJaPzRYhVk6i7LRTbSRy+23h+OOopi/8AO6/s2P6lHiKpqENGVlm4Ko51SoKpAql7nOANjvGZbqQMuUBbVCluqIvcrQ2ScXTDZSFgcgfksra1frKgaO60R/dX8RUIbHEqgynF9VZlUVMa6HMP8Xs5sBXujeI3atZnE06o8HMDD70z6rI2jUmY4W8W5e4KDD43crUqn4Xfdu5b/apk/qEfrWKL2Zk/ng0ZI78LR6ZSqAhSMNz6en+SsfB422a0KFefU/ErouNHFNxlOWQDH1ry/ZWREBus63yGfssllewt5/2RjaDWi5veBrbU8/kuLkzyjnePx2dnFCPoqf7Gi+jBAnxAE5f4VPFVyOw0C0k73C+volUxTuqJ3i0gC8eJuD6LC+1uLi4v5XEi9z52At48lT03qIPYPU44pKzRNSPxOHIN3h6pKsyoI7Wet06mP4XClubspL8QlbpcGhUaoiZsrD2qpixugngusjCzHx2DD5GqLYYIJpPuHZfzD9xbyCVOuC43zRUHQ8+Mj4rR4oWUdtYYtg8DHkVvbFxO/SCDa2G62iSM49wsvo5it1xYVR+6JY28YzVUq1FaeMZLSsynXmxzVIvglkTmoqdIOyUuJp2BCp4etBPqrogmAhTYR0S7yRNYHLL25tZtFmsZADNxXM1Wo/gidbRaXrJL9jGdSjaDt3uupuLv6mx7rReYWZQr33zm4CeXLwC0esladMqxpGfVPdkbop4k/FVDUv5H69lZxJhZtarAnn8U1sQkUdp1N2fH4/5csylUD2Opnh6agjwN/RS7UrTUMmxA+Mg+sKlg8I5z3ub+FotoXSez6T7LHmV9GvHx2dfszaHZAJkgZnjkfrxW7hMd81wGFxeot8QfDygjlyvs4HaN1u02ZZI0+zmarT7JWujusNipItNwDfTwV6liQ78IItlBIPIed+Hnbl8LiZuCtCljiNfa6rn0qyO06J0+slhjtq0aeJd1jhAhoBiSYJ3mm/DuDlf0hOZAyNtL8p4XH1lV+0E3SGIjhH1krRwuEKj2KnqPUnul0X6dGwz/AEwB6JLOOOPL0HzCS5j/AA7UN28r+/8AU3fncK4WP/w6Ym6cgEXUZzTGpC30IM/F7EBu2yyMQHUnQfVdDW2hGS4fpj0jfIZTaCc5J3Wj5nyT4OXkq1Zu7M2+04n7Ofx0y8fpIaR6EHyKrbRoGjWDhlK8pZt6vTxtOpUG6WG0TBBsQCc5BK9jrV24igHAzIBnylCknJ0WlHakbGHrB7J5LDxp3HzoUGxMfEsOnwUm2CC1RtpkWWqdcFoVCsw9YANTCbZNKpUHZFuJsP7rSqYTqnNLjLiHRoLboPie0lZcixwch2HHvmoktKnFh4f3UR2NTJ3ndp3PIcg3JSOcdBI90FTEaTHiF57dbtnpEqVIm+xsgNIEcLD2UFTB0gZ3R4WUNeqABLxbznwCp1KYfq8A84MfJTuJ2l2ph6JHdb6BQPwGHuC1nmBKjayg3vPJI/j+SrvxVBswy/5jPuSrKTCkPicRh6TbMaXaBoufRZ1TZZrOaWN6tv4t4ATzAHzVo9IGtJDKYJykAC4jlP8AhZO0dsVXG5DeQuecKybvgh7WuegNsdH6TGOqMdLtbxMWmOPusGhUm44m3xj9vo2iztSZJORcZvrlYfV1DWw995ph2vA+P7rTBTj7k+TnZXCXtrg1MDjo+vbl4LZoYqVyeHfLry1178h7OHJXm7Sb1r2t3t1sQ85GeXp6hdDFrl1kVM5ebQvuHJ07aqlLhxXP0sfz81bp40HULaskZK0zA8UoumjRSVM4kcR6hOo9RB6bO4NN3BN9m/MVHi9qtbqs7FUK9YAtIYwzc94DjCQk/PBqOQ2njq1Wq/rJa3fc2lQbMuDTG/UIu4cslqU9hl9INfIOZcIByiJEwOQ9VtbP2Cym6wJObqjrk+fyWrWwAcRFgBkFd5EuETVnJU+hlAthwc+eLnH2dI9Vc2Z0ZNIbrXu3NGmCQOAPD1XTCm1rYAQyqeoTRn0dkMbJDAXRYu4oMF0dJvWdP8AsPCc1s0QpC9Lc2TQWHwzWtAAAGgCpbbw4LGvP/TcD5Olh93MV5r7IKzWvG4/u1AabvB4ItzmB4kLPkW6LQ7FLZNSMKpid0XieazsVjxk0idXHuj9zyWI/azxUqUKpDalJxpvcfxRk8AXIcIcP5lXxu12shrDBzLyJd4Mb+HxzXJ2O6O/vVWaTqzSbAu1k2HjzCzsftQFp7Wf5Tus83DMefosnEbSfUBG84g57zideAKyMfWIc24y/FfWIAy4LXHSy7fBmlq4rhcnR0tpGQKQAbq83J8LR8U9bFF2d+bpd7GyoYd5gE5kDkrDytkdNBd8mOeqyPrgy9o7QqbxG9AnSBpyU+yHzSvnvOlVNrt7U8Qptiv7DhwcfcD9iolFR6Kqbl2y69Qu+v8qZyhcqFiJxUORJBiTJ1E+ameVEVVq+0SnXQYxRGgPgY9rpzi7ZH2/dQyOfsk2kXWaCeMkN/eUtxjHnlFrb+oZxP83oP/0koH4SpORGVg5vDmEkb/qw2r4R61sjZEDedmcpW0RNtAhdVi+gsosPV3pOmi6cpOXJy0qJ6uUJPfklmk9tkhlgJTFslE1qFzkKwJWvSL1BvlPDirUBYoukKvthrvs9Tc77Wl7P56f3jf8Ak0KaiyFYYwa3VfJKPGene1aGIxba9KuKbzQohzW0y8l/aOYcIIaWC/Dkswt3WMzO9JLnd4kRoLAXyWHWwPVYyrT/ACVajP6HuaPgun2gy1Ifwk+p/srY8SXuHyyOtvgioiyl6kOFwDrcI8NTspadO/19aFOa4Fp8jEdnwU1XuyidSzUZd2FUkytp3A8wotg1rvHgfQx81Jj7grnae2jRqndbMSLmAZHJImNidm5QuK5Wt0prOy3G+DZP/IlXtk1nVWHfqOmYJmAOAgWE5ykt0hq5NGriRMAgnhKi61WKexXR3Q8cQYKI7PjMVB5ApDyjNpVdXgKvTxrmi1lfOzW6l3m137IXbKb+Y/0v/ZUb3Fuij/4k7mkrg2S38x/pf+ySngqey489hSbP/wBsJJLrPo5hYYjdkkklPsAVC1JJSgJWhSFOkoYDNzUoKSSgk+d9tH/1TE//ACa//wBr10GM7zP/AG2/9zkkk+H/ABLvsmwozUkfL4p0lfwV8k1TJUzkfNJJLZdGVie6frRcZtD/AHHeI+ASSSJjUV1Phq7mvaWuLTIEgkGOEhJJJfRdHo5sxpFiRcix9Vo7Oqki5OmpSSWGXRqRrMYCMhl8kz6YvYZ8PBJJUQMgFMcB6JJJKxB//9k="/>
          <p:cNvSpPr>
            <a:spLocks noChangeAspect="1" noChangeArrowheads="1"/>
          </p:cNvSpPr>
          <p:nvPr/>
        </p:nvSpPr>
        <p:spPr bwMode="auto">
          <a:xfrm>
            <a:off x="155575" y="-1905000"/>
            <a:ext cx="3019425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opinuns.com/wp-content/uploads/2013/09/Bill.Nye_.2.Opinu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51054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It:</a:t>
            </a:r>
            <a:br>
              <a:rPr lang="en-US" dirty="0" smtClean="0"/>
            </a:br>
            <a:r>
              <a:rPr lang="en-US" dirty="0" smtClean="0"/>
              <a:t>Paint 3 different sets of </a:t>
            </a:r>
            <a:br>
              <a:rPr lang="en-US" dirty="0" smtClean="0"/>
            </a:br>
            <a:r>
              <a:rPr lang="en-US" dirty="0" smtClean="0"/>
              <a:t>Analogous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89791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used to organize all colors. </a:t>
            </a:r>
          </a:p>
        </p:txBody>
      </p:sp>
      <p:pic>
        <p:nvPicPr>
          <p:cNvPr id="16386" name="Picture 2" descr="http://fashionbombdaily.com/wp-content/uploads/2010/04/ColorWhe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4114800" cy="4090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Primary Colors</a:t>
            </a:r>
            <a:endParaRPr lang="en-US" dirty="0"/>
          </a:p>
        </p:txBody>
      </p:sp>
      <p:pic>
        <p:nvPicPr>
          <p:cNvPr id="17410" name="Picture 2" descr="http://image.slidesharecdn.com/color-101019114520-phpapp02/95/slide-2-728.jpg?1287511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4"/>
            <a:ext cx="9144000" cy="5876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not be mixed.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free.com/wp-content/uploads/2013/09/rainbow_paint_splatters_wallpaper_png-wide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" y="0"/>
            <a:ext cx="9146736" cy="571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Try it: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On your </a:t>
            </a:r>
            <a:r>
              <a:rPr lang="en-US" sz="4000" b="1" dirty="0" smtClean="0"/>
              <a:t>Color Wheel</a:t>
            </a:r>
            <a:r>
              <a:rPr lang="en-US" sz="4000" dirty="0" smtClean="0"/>
              <a:t>, paint in the sections labeled Blue, Yellow, and Red with the appropriate colors.</a:t>
            </a:r>
          </a:p>
          <a:p>
            <a:endParaRPr lang="en-US" sz="4000" dirty="0"/>
          </a:p>
          <a:p>
            <a:r>
              <a:rPr lang="en-US" sz="4000" dirty="0" smtClean="0"/>
              <a:t>Next to your Color </a:t>
            </a:r>
            <a:r>
              <a:rPr lang="en-US" sz="4000" dirty="0"/>
              <a:t>W</a:t>
            </a:r>
            <a:r>
              <a:rPr lang="en-US" sz="4000" dirty="0" smtClean="0"/>
              <a:t>heel, paint in the </a:t>
            </a:r>
            <a:r>
              <a:rPr lang="en-US" sz="4000" b="1" dirty="0" smtClean="0"/>
              <a:t>Primary Colors </a:t>
            </a:r>
            <a:r>
              <a:rPr lang="en-US" sz="4000" dirty="0" smtClean="0"/>
              <a:t>in the Primary Color boxes.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color-101019114520-phpapp02/95/slide-3-728.jpg?1287511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Secondary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Made by mixing 2 primary colors.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Try 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your mixing tray, try mixing Green.</a:t>
            </a:r>
            <a:br>
              <a:rPr lang="en-US" dirty="0" smtClean="0"/>
            </a:br>
            <a:r>
              <a:rPr lang="en-US" dirty="0" smtClean="0"/>
              <a:t>Apply Green to your Color Wheel.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4" y="2285999"/>
            <a:ext cx="8856345" cy="34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551</Words>
  <Application>Microsoft Office PowerPoint</Application>
  <PresentationFormat>On-screen Show (4:3)</PresentationFormat>
  <Paragraphs>104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Color Theory</vt:lpstr>
      <vt:lpstr>Color Theory Painting Rules:</vt:lpstr>
      <vt:lpstr>What is Color?</vt:lpstr>
      <vt:lpstr>Who knew so much Science happened in Art Class? </vt:lpstr>
      <vt:lpstr>Color Wheel</vt:lpstr>
      <vt:lpstr>Primary Colors</vt:lpstr>
      <vt:lpstr>Try it:</vt:lpstr>
      <vt:lpstr>Secondary Colors</vt:lpstr>
      <vt:lpstr>Try It: On your mixing tray, try mixing Green. Apply Green to your Color Wheel.</vt:lpstr>
      <vt:lpstr>Try It: On your mixing tray, try mixing Orange. Apply Orange to your Color Wheel.</vt:lpstr>
      <vt:lpstr>Try It: On your mixing tray, try mixing Purple. Apply Purple to your Color Wheel.</vt:lpstr>
      <vt:lpstr>Try It: What colors do you use to make these Secondary Colors?</vt:lpstr>
      <vt:lpstr>Tertiary Colors</vt:lpstr>
      <vt:lpstr>Try It: Make Red-Orange</vt:lpstr>
      <vt:lpstr>Try It: Make Yellow-Orange</vt:lpstr>
      <vt:lpstr>Try It:  Make Yellow-Green</vt:lpstr>
      <vt:lpstr>Try It: Make Blue-Green</vt:lpstr>
      <vt:lpstr>Try It: Make Blue-Violet</vt:lpstr>
      <vt:lpstr>Try It: Make Red-Violet</vt:lpstr>
      <vt:lpstr>Warm Colors</vt:lpstr>
      <vt:lpstr>Try It: Paint in the three Warm Colors</vt:lpstr>
      <vt:lpstr>Cool Colors</vt:lpstr>
      <vt:lpstr>Try It: Paint in three Cool Colors</vt:lpstr>
      <vt:lpstr>Slide 24</vt:lpstr>
      <vt:lpstr>Try It: Pick any primary color and make several different tints.</vt:lpstr>
      <vt:lpstr>Slide 26</vt:lpstr>
      <vt:lpstr>Try It: Pick any primary color and make several different shades.</vt:lpstr>
      <vt:lpstr>Color Schemes</vt:lpstr>
      <vt:lpstr>Slide 29</vt:lpstr>
      <vt:lpstr>Neutral Colors</vt:lpstr>
      <vt:lpstr>Neutral Colors</vt:lpstr>
      <vt:lpstr>Try It: Neutrals</vt:lpstr>
      <vt:lpstr>Complementary Colors</vt:lpstr>
      <vt:lpstr>Next to each other,  Complementary Colors appear brighter.</vt:lpstr>
      <vt:lpstr>Mixed together,  Complementary Colors become neutrals.</vt:lpstr>
      <vt:lpstr>Try It:  Complementary Colors</vt:lpstr>
      <vt:lpstr>Try It:  Complementary Colors</vt:lpstr>
      <vt:lpstr>Try It:  Complementary Colors</vt:lpstr>
      <vt:lpstr>Slide 39</vt:lpstr>
      <vt:lpstr>Slide 40</vt:lpstr>
      <vt:lpstr>Try It: Paint 3 different sets of  Analogous Colors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Leah Warner</dc:creator>
  <cp:lastModifiedBy>Leah Warner</cp:lastModifiedBy>
  <cp:revision>10</cp:revision>
  <dcterms:created xsi:type="dcterms:W3CDTF">2013-12-02T16:01:12Z</dcterms:created>
  <dcterms:modified xsi:type="dcterms:W3CDTF">2013-12-03T09:34:35Z</dcterms:modified>
</cp:coreProperties>
</file>