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65" r:id="rId9"/>
    <p:sldId id="266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7" r:id="rId18"/>
    <p:sldId id="27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FF33"/>
    <a:srgbClr val="66FF33"/>
    <a:srgbClr val="009999"/>
    <a:srgbClr val="0099FF"/>
    <a:srgbClr val="00CCFF"/>
    <a:srgbClr val="9900FF"/>
    <a:srgbClr val="CC00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74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47075-96FE-4B55-978E-695620333BFD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6AFC8E-627D-4E4E-A191-CC6545FC89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47075-96FE-4B55-978E-695620333BFD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6AFC8E-627D-4E4E-A191-CC6545FC89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47075-96FE-4B55-978E-695620333BFD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6AFC8E-627D-4E4E-A191-CC6545FC89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47075-96FE-4B55-978E-695620333BFD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6AFC8E-627D-4E4E-A191-CC6545FC89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47075-96FE-4B55-978E-695620333BFD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6AFC8E-627D-4E4E-A191-CC6545FC89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47075-96FE-4B55-978E-695620333BFD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6AFC8E-627D-4E4E-A191-CC6545FC89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47075-96FE-4B55-978E-695620333BFD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6AFC8E-627D-4E4E-A191-CC6545FC89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47075-96FE-4B55-978E-695620333BFD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6AFC8E-627D-4E4E-A191-CC6545FC89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47075-96FE-4B55-978E-695620333BFD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6AFC8E-627D-4E4E-A191-CC6545FC89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47075-96FE-4B55-978E-695620333BFD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6AFC8E-627D-4E4E-A191-CC6545FC89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47075-96FE-4B55-978E-695620333BFD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6AFC8E-627D-4E4E-A191-CC6545FC89B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1247075-96FE-4B55-978E-695620333BFD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E6AFC8E-627D-4E4E-A191-CC6545FC89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Elements of Art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Monochromatic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Monochromatic</a:t>
            </a:r>
            <a:r>
              <a:rPr lang="en-US" dirty="0" smtClean="0"/>
              <a:t> is where one color is used but in different values and intensity. </a:t>
            </a:r>
          </a:p>
        </p:txBody>
      </p:sp>
      <p:pic>
        <p:nvPicPr>
          <p:cNvPr id="27650" name="Picture 2" descr="http://intricateart.com/archives/200702monochromaticstacieingre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838200"/>
            <a:ext cx="3721676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Colors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Warm colors</a:t>
            </a:r>
            <a:r>
              <a:rPr lang="en-US" dirty="0" smtClean="0"/>
              <a:t> are on one side of the color wheel and they give the feeling of warmth.</a:t>
            </a:r>
          </a:p>
          <a:p>
            <a:r>
              <a:rPr lang="en-US" dirty="0" smtClean="0"/>
              <a:t>For example red, orange and yellow are the color of fire and feel warm. </a:t>
            </a:r>
            <a:endParaRPr lang="en-US" dirty="0"/>
          </a:p>
        </p:txBody>
      </p:sp>
      <p:sp>
        <p:nvSpPr>
          <p:cNvPr id="28674" name="AutoShape 2" descr="data:image/jpeg;base64,/9j/4AAQSkZJRgABAQAAAQABAAD/2wCEAAkGBhQSERQUEhQWFBUVFxgXGBgYGBQVHhgXGBoXFRcXFhwXHCYeGBokGhcUHy8gIycpLCwsFR4xNTAqNSYrLCkBCQoKDgwOGg8PGi8kHyUsLCwuLCwsLCwsLCwsLCwsLCwsLSwsLCwsLCwsLCwsLCwsLCwsLCwsLCwsLCwsLCwsLP/AABEIAOAA4QMBIgACEQEDEQH/xAAbAAACAwEBAQAAAAAAAAAAAAAEBQIDBgABB//EAD8QAAEDAgQDBQcCBQMEAgMAAAEAAhEDIQQFEjFBUWEGcYGRoRMiMrHB0fBC4RQVUnLxI2KCB5Ki4rLCFhdT/8QAGgEAAgMBAQAAAAAAAAAAAAAAAwQBAgUABv/EAC4RAAICAQQBAwIFBAMAAAAAAAABAhEDBBIhMUETIlFhcRQygZHRI6HB8AVC4f/aAAwDAQACEQMRAD8ASezXBgUi4BW02Fw91pP51XjWz3qRS6EJUPFNqWS16hhrd+Ej6KvG9l6tMA12uZq+HYzET8wrwaqyVKN03yR7O4b2lUmLUxJ7zYfP0Wj0pNlNZ+GDvZO+L3Xg/qaefVMKecVJi5Qc0lJ3ES1GDLOVroKAIVprGNMb2Q4zGoeK4Yx35H2StoB+FyfQ0+BAAJjb8+inhnRJ8PNZynmjwIm3h9kRh87e39wPomoaiCpOwE9Fk5ao0mBpASTZW4j4TySSn2sGxYD3GPKVHMO0GpoDARMzPAJpajEo0n/hir0mbd7omXzw6qxjoFFuGDQAiKlETznc/TuUXN6wOZt5rMc7PU4YbIIrZQF/2KuqUgf1+YP2KTPzJ0+7pOnkT68JiLdVCpmxYC6JuZHy4o6xZOgOTbPljV+FPBzXeX1Q1XCO3LPEXSmn2xpn4m6fB/0cUR/+VUNhM8CC4ehZ9Ub0M68Cu7E+mWVTEWtxG0onDkOfpAkbwb26cyPoisLhxXpn3XOj9QGogc4F4SXEYd9Fw4cWkdOI8VbFkadMmWOM00nyab2QI+UKLMNGyFwWYCo3UPiHxt/+wHI/VGCvzC0DIacXTJhpiIJVf8MB0RAPK690qrKp0VU8EHWAe48hPrC52XDi4N6atR8gpueAIknpwVTa5LdoXWi3uPBgbbne1z91Crh4IuT4lHUbm/AKqvz5n0CtxXBRN3yAx+XXK2Oi5VLClmEA2F/NN6dakI1l0dAPqQsu7OxOnU1k9R68ldE3nV1nV5LMeKXcz0MpRlwmaV/ammwRSaY6kn0ZHzQWb9snVAGOpAhsH4YdMRJcCbdEgxlRwHu7JZ/HO4kpjHjcl9BZwhFp+Rkc7Mmwa3rJXjs3B2Lp7gB90rq1CQisLg3m5EDmbIjxQirLKc5cINZmzh+p3mVc3tC/+qe8NP0XmHyguOx74get/RG0sqaO/oJ+aWk8XwXtrtnUO0ZNnUwe4EfdF/zemdw5h7pUmYJo69/7KNXKWaiTN7wDEehSj9Jvqi8OXSOGIYdnt8THzhT1u/TPhfuVByZnN3ooHBGnGioRe3xW62XJQfCf7h22lyNKLS6wGo9Fnu0FfVUFKbCC6OHTv2/AnOR54/DvdqqFrXiHEg8NhMEtFztCzmMIdWqvH66j3ebiQmMOGMXvv+wvLLNy2tcFlMNBAiG9OSlneDDNBb8LxG8w4XHmqWAlMK9H2lAsO4u08iNvt4ou7bJNlslyVowmJow/vVbBBkcEfmLLzxB/YoI8VswlcTJlCpM3GBx4MPpktJFxPS9+ITvGYhuJZLh74HvcyR+oHnG/nzjA4V5DRpNxaR0TvKccXAyQHDhtI5j7LIzYWraH41wzqjXUHh7LjgeY4gj6LS5bjw5oc34TwN9J4juS2uzUwx8Lt+h5pThcQaLyD8Lt+h4OH5siabNapgtVp/UW5dn0cYOk8BwGmbEC0H7Jdj6Aa/SDIgIbJM4BFyOvIhFYyqHVJBkQLpuTTRjxjKMqYM8KFIWVtVRpCyGEvguoceoU6fvRI4qqi8A3MCFUMcG7CVZOilN9EtPcuVX8YeXzXKNxfazO4TsvREktkXiZKEzPKvYEPpAgcQJ2596fjGNgNA70sr491WGAbkeqNklw7Oxbtyog9triOY9UrdlT3EkD3Z3WzwuW+1d7RzJYHDVwEbb8Y5Bbo4JgoEMDWjS4abCIBn1ukNO24uXRoajMsbSqz5RgsngDSL8zH1TnB5e1tzBd/UXEkdAG2AU20Oisa2FmZM0peTS28UWtYBsfRR9goGsAo1MZCCt18A3FBNJm4VdUXQH8WeZ8Fa3FDn52VnCXZeC2sJhU1V6MSFTUqyojF2Gk0wfF/CePDzKAzLDtY6G7Q0j/AJNE/wDlKaU2aiOU/JL80H+p3tjyJTeKVOgE1bKqbwAFeHIUhTpv4cQiteQqdCfPMPDp4O+fH6JMaS1mOpamRyuEnfh+kH0K0MGX20JZsVyspwtmDmrHGCCFD2ZBXFiI+XZCVKjQ5RmXPxV2Y4SZI4fJZ3DOLSCtNh6wqs6geYi48lnZoenLdEPCXADlJIcWrW0h8Pck2TEB7m/7ReJkyRvwTsC47gnI8xTMjVP+o0dWUKey9r1OSoJgKbAJcFr6coZ7IUqFa147puucQu7LVRXrXKepcuJFBbDXu4n3R42UMlwftK7WjckNHSYE+Uq7MXaQByHqdky7GYaKutw2v4mw9DK7USqFPyXwXe74Nfiez7w5xa3SwRo7hz5d5Siu5zC4GziD9j4LdMxDQBJ4X6eSwHabNmms8UyHtbYEc4Gq/G836JHVaaOKpQffgnS5p5W4yXXk7+XuGkEgSP3HzS7G1dDtO/utM/3AGPVUYjNqjyJMQItbZCvqdYSvpxXSNfHvbuTLzU5k+F1B+Mjb1KoHST1Krey9yrKC8lp5IrsuOPHET3BeDEg8FbhMupuu8ujyHoi/5RSOxI7nfdWqIB5ooB1t4BQdUTB+R/0u8/uEqq0S0wbELkkXhkjPoKoYhwiDYHZQzqnZruRjwXlBHPoa2aT3fZDbUJJhKEdO4UCDNl5WBpEyP3RbW26lNN1yTaBKtUxCJy51ItLKl5NuEdx4Lyrhwd7dUNUwxCniSrorJNl+O7POF6fvt6fEPDilPsvTzHeE3wGaOpmCZHJGVsHSxHvA6XcxzXLLLHxPr5B00ZxtME3NgnWHogNBH6r/AOPVCHJS2oAXB/G0gjlr4dZTJhgDoPLipzTTSplocl2Arf6mnjok+Dv/AGTsb+AWIdiSKweDz8rC/knmHzEvMk7b8kxB1BIz9Thbm5jKpc9yrpUX1ninSEuPkBzPIIM5i0mNQA4nePJbjs+/D0GSwl+trXFxGkmRMRwjkj4cayPliWaTxK658GRzjsxVw8OLg4wTIkQZiBO/FDYCvraCbnj3rU9vMxZ7EaHB74JGkyQLuJP+2Ad+R5LEZcC1pIG7ifO6vqMaxypFtM5ZoNvs0Glck38yf/SuS+4Y/DzDKmCFRoES7UIKZZXiGU3vnabdzQYHoPRDU6mlpdyM+UlAsrahPPdA1r6SI0Md6lZoMf2qfUBbDdMROkTtFrbnrsszUeh8diCHAA2jZQZVSz3z90nY9CEMfEVReCptYO87qppRmXYI1S4Bw1DYHjzUJWycs3GNlbZJV7aQBlQfRcz4gR3jipMqK1CTZLG1YQIrE7WU8bV4KqiF1BY/l5DMNjHDjKOx+Ga7Dh4+Np35t4jvG48UuYvauMLWkTANvofRUXDKq3JUDNKaZfUlwvE2KSsqXRuFqquSPBo3Y0zbKWkOmJF2nn08vkkLGltuC0NLGe7DrgIPE4MG7dkOE69vgrG1xIBbC51EHZQqUy1cysi/VF7KK2E6Ib2ZabGybAqitS5K8cj6Z3DNdk2NwjcvbABxBf7xI94HVczHw6OCyGPqkyf6j815hKhaTy3I6ofMcXFuP1KLObyTXC4VcAcOFQcnfbvkBc2/dZWNrCIVEqzD0NRTFBpNJWHZfQMav6rDu2JTftBnBaGBhnQwCIALgNrjiOqDoVAN9gluKxLXPLjdrPU8vkmYcGBlk8k7ZdhapLywyX1IdUPBrf0s8r+A5p3pWeylztTrS53vE9enRaJqXyT3SNXFh9OIPH+0+i5X6eq5UDWwyhS1Njn9klotLZbxuPL/AAn+HMAFKs0o6aro2MOHj+8oush7FIyf+On73H5QixGI1FeUaiorN01HDr87qymUDaq4H/IbQqSi8ISCXNMOaJHh+yWUqkbomjigHDkTB7jYoLi74OnzE1GC7XU3DTWaLiDYEHvCWZhhmTNF4LTwmSFm30IJE7GF62o9u33RJRtdiyxKLuJpKWXM0y92/ADUfPYKFSvRYLNk8yZ9Akn8U47ryoZvsh7PkMsfFt/oHVc0J2AHog31C7dDuxDRYST0Vf8AEkcAPVEWOugij8BPtiDCup1jKVnHuEwY7rKD8e4C3miei2F3pGqp4oRcwqa2fU2mAST/ALb+fBZOtiC6CSVa5wAt+d6p+Dj5K+pY+fnAeIiCo06smNj80pwmHqOuGmOcLRYXAGBaXc0PJGGLhF4Nsoq1NIlUtrlx2Kffys6YOkDk77bpjh8tkCAf+LQwGORcRJ7ilVmXSVsiU4x8mW9g4CzTfiR91Wcle6SQ49Vr8TRFPZjZ61abnc/haSR6pa/NnOtEeJXetlT4jRCyprgzf8rLR7091/XkpZbSLn6RAEHU47Dmn9Gg6rppU/jrHTPJn6j47f8AcmuZGhROhmk0cI29wPbVSZ0zx1PAn/bTK1NLGWVOcvshDV6qlsiYLMcdJ9nT34nkOaDbwA+Fsx1PFxVjmuOqBNR5LnHa5vpA4blWYbCkkBw0c5EQjTklwgmkxL88hrkNKxce4J22nKEwWHDLDbhxRwCW7H6tlX8OV6r/AGi5RSJ2HpqRCDztpDQ4fpMHuO199/mjK7bKNZmumRzEeI2T047k0eYxT9OSkjF4px9pfiAvGuReNw0s1cWmD43+6a9luy7sQQ5/us370kujYeWKTkxBoJNlYaRX0XOshw+HDSxgc8jYuIgDiQ2InvlZ972B2r2YHAgXHk5DnNxlTBwzrIrSM1WBJJ5/NQgr6Ng8iwldoc2pRBO7XkUyD1vfvRH/AOvqZu0Mf/bU/dFWPJVqN/bkG9Vjjw+D5nrK57zpIWyzbsRpnRLD/Q+SD/a77z3rLYrAOZIcCOCpaumHx5Yy5ixSxpsV1RyJdSM2G10O9hJR07Ga44B3FRdsrjQKvy3LjVeGhEc1FWylPyW5FkxrOkj3Bv16LW0skpgl2kW8AALAQmGCy5tKnpFg0S49UDi8ykaWiADPU9SsLLqZ55+zotBOXQcMXSYB7vnA8Y5eSpxOetGzYB4Tv/dET3QlDXTfivMQwQDck8FWOGKfIZY4jTDZs+xbDRwEA353VWMxz3Auc4uN9yT80PhnjY22hXFt135XXgrKCvhF+BohtMuN3OIE+vhFvNV1hZQo1NJ0cDMdNh9l5iakuDZt9OJUKLlOl5F37U2OOzuHbT11HGHvGlht7o478YPqs52gpta50EuaCIHDXEEx0g+HemdTGNi1uXyWbzrGTU0i4ZM9X/q8rDwXoG6xqK8GbixueW357NJ/09wuHJqHEUwdUBryCQ03kWvBkXHJaDOuwLXDXQII75B8eHj5pB2VbOHaP9zj3p9QxdSkZpuI+R6EbFZD1sN7x5Y8J8Ndr+RnJHIpueOX6PoWYvIhTB9nILd2mZHOJug6Zla8VKWMGmoPZ1R8LmmP+2f/AIOkcoWZzLLn0Hw+4OzgIDvseYTOCLgrUt0X0/P2YfTalyeyfDB9K5S1L1NUh7ey6syyHwzvS6Nqr3K8rNTWdgAYPM8k5dcnkmCYHIfb1nPcIZqnvIn0utZVqNw7AGAayPdESAP6j9AqKFQU2wI1Rty70sq4gknUZJ3WXPKk3XYxzPh9IFxNcucS65N5N7pZWpTKY1WKHsbFLDUXQjfSHJQa4tu0kHpZGVRdQbSkphP5C7g7Lu09Rpa2rUdUYeDvejqCbghMsflzK4sfi2I/q4eeyVYfBjSTEmUwwuMfrY3cOcGzx4RdRu3vkDOk7jwI8Tk/sn6XC/Hy+SDdSaBsPz/C1XbqkWNbUi5Gk94Ig+R9Fj2gu3J8lD4bs0NLeSCZOrTGmAnPZ3LPZs1Ee9G/U7/bwVPZ/LWuqanXa2/jwn18lqfYSI4LP1eo42L9Scj2y2ijNahbTa3+r3vt+dUsZRlpPK3ef8SmufsEg8eXTZLXvgADh8zv9vBDwv2KhmD9ioEiCoufJgK+hpdUaHmGlwBPenmKw9Om0t0hvKya6VsiWTa0qEVPDOsZsiwdyoEQF2qyDJ2TJ2Rpm5d5KqnRc8PeLNbDSe8/ey7GYjSwAbmw7/8ACjh6jiwUxsD5k8T4E+ac0sE25SM/PJpcF2XYcvfygb/bqknaDBinUhogRPnK2eBw+mAO76JF2twezvAoUNVvz148FsKrvyNeyxHsaXAXnzKah3A+CyvZbHww0zuDqb1HEeG/iVpKWJDxHELO1WNxySbJaplr2wZCuzKp7agQ4+80g34xYOHUbHmO5VsMqL2oeLNLE+CrinX0EPsnrk59mFyb/GyC72C4mqtF2XqNfh3AGXMdJHIOt9FmMU8NHvGFb2XzH2GL0PsarbNncETHfYnwXo/WW/a+n/v9jDeO4fU0+bYYBjXsEGDq7x+0LOPMlbDE0QQRuCLLJ0qM2SOpjUronDLgi1shWMYLyYt0V5w/9NybAcyVpMHhG+yax1Fk/qnS+TzkhUw4vVvmv0Lzy7UfP62FaSSHT+dFU2ley+m0KPswQxrWk7EACO4CysxFGjUEVqbJIjVAFuEHcJyGktfnp/VcfuU/GV4PndEQ0IzLaP8AqA8jI8iUZm2Vik73J0E2nhtYnidz97qjBzwH9Ueg+bT5JNRcJtPwG3KUbXk8/wCo18KCOFRrv+N//VfLa2cuiAI819B7U1TUY2kJJ3d15D6+Cy9fIA3TraI8R0umFkg23JDmmhkjjpPs0vYPC1KlAueRBIItHDz2hP8AFs9m0me7vQ2SzTpsaI0nbu2E+Shm+JJ38vReZyyeXM34sOoyeSmJa0vcXOO6Dcw7/nirsXVOqBsB+fVetbb88k+vah9ARZxmIv3IrC1H1XQz3nRvyFhxQWY2gDj9OCKybNvZMLS0XdOrY7CATEwDfxTG242yuVv/AKqy+qxzXOa/4uO9iqRU3UqmZ66gnjaB+SboD+NaT7pm9j9VRQb8A93Hu7IY3EC3SfWybZNh/wBR4epWWzGrqdpbcz6lbLLQBRaBeBv80fU/0sCiu2IP3TvwM2KrMsKKrHN4kW7+CLy3L3Vp0kSN5nbnbh1VWPy+rRPvttwcDIPiPqsuOny7fVSdLyT6kd22+TA06jqZ0kRDpHQ7H86BajLalweBv5/vKzueVJqkjmmWUYoGmADcPj0/daGojvxqQ21waoHjz3Vu6FpGyvolYckLs72a5ThcosixX2fyWpXd7RwJPxNbvHJx68hwVfavLiG+0Hu1qB1scbbXLTwgj1hH4fN/YCS8sOwiZM8LJFmdOpiZ1HTT3jierua3cSeaSkrTT5fivhf5Mp7m7Y87H9thiT7JwhxE9J4gJzVyB13MLbknTMETvEiPVYPI8kNCq5wIJDZbIBBPUGxT3L+2AZHt6III3pFzDP8Aa5xb8lpylim9jfXyVeOV3A1mU5Q9o1ub7wMAG8bXt802Zq5D88Vi6X/UHCA2q1afSpT1AeLCT6LSZd2qZUA01KdTueAf+10O9E5hWKC2q1/cWyRm3bQ0e+BdqXV6wEk7r3Ms1Zp3LTO1oPQ/krP4zMyOn5wQdVmiuE7IxYm+QnFVQRDrNP0SfE54Gy2jYREjlxA6JHnObONhsbnmUNgne6SeqypzdWjVw4Y+Rrg8QTqPM/QKVeHCCEFhq40C/PlzXPxgHFHi6jRr7UkOcsramaeLYg9NvooZvz8fPf1lAdn8aPa6SfjkfX5/NO85y5wpsfwIPOwm0/NYTxSWVtLhc/7+oHcozV+TPYyleed/qqadSLFFudLb/p+X5I8QltSpwTUVaobi+KPMdBCS165BgcpnkNvwJhiHS34b85PkB+cUsxtQBgnc3P0Wjp4fIDPkceA7D577AObRMOd8VQj3oIghv9MiR3THFLaOKExMcAEA26Z5F2bqYp7m0zp0jUTBMDnbx8lo7b4ZmucYcguGfqrNbwJIn/dB0hb7KCHUWjkIPf1WJx2UuwrmtNQPOrUCBHEbjy805wuaaKz+ERb+6J7+KQ12P1YJx8Bcb3Ovk07HuYZaS0jiCQR4hMMH2xaNVPFXbHxxO/8AWBv3i/QpFiM2YQOUTHE9P8rNY3GOqTyme8pPQyy45WnS8rwHenjlVTX/AIXZ7Taa7xSh7Sfc0+9IPwgcTuAjMjyV9MwQdpdIjS+SdPlFt7L3sxgHB7ah/QQ7vMz5BbPNcxFQteBBLRq/uBIJ8tKtqc0fTlGL5vr6fT7Eubi1BK1XYDTFlbTVbzeB0+65tS6xHyRJcBshckH8xdzXqt+HkCoUZnjR7WkHXAeHEdARun7YLTte9rg9RzCxGOqVC6XjSdrghMsmzvR7r222EGfncL1mL+ljqjNlC1x2PKdcNudgYPcbT3bJXnjNNQRx/wAo/F0Kb2mXFo5gt2ieKTZpjWu9npdPui/cNKz3OOXIpRv4D44ON2KMZhS4kgfhXjKZAFuSZNFlFlOSmVkaQWqKDiz7uomG3gGP8LQOzH4STyjuj7Ja2n0HzVLjBQ5veRJWE16mq69oVdLDzKqbJIAuTYBWZk0Ug1kguN+4IVXwXh+ZJFLQpcEF/Mxq0wbcZt5QiW1wRuEVxa7NA8e8hw02IvK+s9m8wZi8HDrnTpeOm0+BB9F8lJ4pz2Pz04esZ2mYncOFwr4sixy3NcdP7P8AgFqtP6mLjtcoJzKkWyORLT3g/wCCkb3QVvc8w9Kq8ljmvDveBa4GOBa6Nj39VmMd2deJLDqHLY+HApFVik4sJhzKUU2KJ1OA6geLrfKVnc7xYfiHNZ8DTpnnpsT3EynD8SaNUagWkG02vMBAZ7l4p13FpltSXjoC94I/8fVbGlglGzP1eVynR2AwmruaJcenLvK+t9nm0sBlrnmGvrgxb3nEiw/tbJ6ceK+byKVBjI955Dnd5s0eA+ZV+d53VxJYw76QxoFg1g4D7p2D2212Z8476+BbVH8RWe7VAa1xDt40tLp9PReZTiyLuu9wBJj+n8KLzLDDD0A0H/Uq2jiKV9Tnf3fCBy1FKGvMm5SueK27DQ0sZSdroeh2o3cB1JA+ajg3B9UNHwzy3+wSqk6d0yyuzwe/5LPnDamaLTSNm0Q0abKZdIU8PTkC0CF5inMpiXuDW8J3PcBc+AXn7t0Ko4Pt14KvGYwUmanRJHujn1UW5q3QXCm4N4Fxie4C5WczLEmo4kmSbAcAOiNiwOUvdwiey7+fO5D0+y5BeyXLQ9PH8E7UbX+FDmw8B46gfP8Aykea9kmEF1GQRfT9v28kfSzIhwECCmVOsD0K9MvSmuTz9zg+D5m6nuD3IV7y09BK2vaAB8hoAMRMLH1cuI3Efnqk3CpNSHoZLjaD2YoaRxsPhId6C4Um4kD9J8j9QkjXPpElpju/LI2nm9YC4JHMAE+oQJab4LrLfYybiZngPAKh7+Xmg6OdSfeYXeIH0KkM4c9xaWtpgXAHvebjufIdEP0ZLmiyludIYjHCi2QNVVwtOzepSio8l2oklxMklTFUTMbndSxTJEqIxUWaOOCgvqLajpdPJM8MbJaRDkbhnI2RWi8Q5jkNiDDgfD89FZKhiG6gl48MPF3GhrleNIdA3nuII5FbDCZ3TLf9UHkSLEH84L52KLnyQTb1MBN6GMqGm32hJBFp5CwvxiIQZ4ud0RXNT7NhjMnoYho95lQE2kQRy7kmznsC54aWuc0sECwcN5vxF0qFUtMsJB6Jtg+11enEw4f7mz81OOSh1a+38MUlhb/K7+4mxHZ2u12qA8xwPmQOaDw1R1Go81KTiY92bDuPRabEdqXVHS5jR/aA305qbM4pkXtYlQ9bmxuq3L9iv4fi2YnEsdVqFzySTueZ+g4R0VLaJ2W5ZXw1ewcwk2vAN+9AVcPRouNpM2HxH9lC1jbpxdj2PJXCQsyzIH1I0xE3PLvWpoZVQwrQ6q4A8JuT/a0XPeghmtTSGsAot57u8LQ3wE9UNTc1suI1vP6nknxvue/ySmR5Mr9zpfC7/ciUpPsb/wA2fWth2aRxqVIEDoDYeJPch9VCkS5xOJrcz8APWbujkLdUtrYlzzckxYcgOg2CrhWhCOP8qAteArH5i+q6XkWEACAAOgCUV6954DZX4mtFvM8gk+KxEnomcWOwuPHa4CP4zqfNcgdS5Nemg2w3JZIHmmFAyN0rxtSGd8Bc/Gt0BgcOE8JHGEeEuOTB9PdyhhXwweDEGOSRVGwYctFgajTAY2BxMcEmxlJrqjnE2Hwj69VeStJkY3tlQtxWVtdsq/ZhtuS9r4sNJAO+0fllSSuV+QskvBdUog8AbdCgMZhmkQ2zrSY4f4VtR5ixVYdIUpFbp2gJzC0lp4ceYNwUUwyIVWMbIB5W8D+6jSqwgZImrhyb4lGJp39F1ByvqODgUKBClO1TDUMQ5MMFlxdc2b81TlWBLwHOBA4A8VoqVEwLINc0XiV0MA2IiFRi8pdTMsnQdwOB4270waYRbHAi67b8FZxtGVdYozDPEQTBV+Py65hKXvLDeR3oEoMXlidDR2GBvY+iFLWAw5VNzSOEjmo4nFteOsiJtAiD9EPYyq3rs8r5RRmQSZ4Dh5qdIRYSrWYaRaF6aUcQPELm21TdkX8EhUXkqr2gUH4xrd4nqfoqbX4CenL4C2stJQ1fFACyAxWccGkuPkEMx9xqNyjRwPtllj8ssq1CSqKhAkwiAENXTEfgKnRD2pXKHslyLSCe03wuQEVSwzRs0TzgSq6FOYPQIynVa25ItwkIsYXSPMtvwE4l4p0TwIbH/I7fP0WDxTHCA0zy5rQ5hmHtDGwGw28SrMkww1azB0xExujybyTUY9EQ9ibZ2VZO2k2ajGvc5sHWCQAd2gcO+J6pfj+zTQxzqTi1wvpNwR0WorVAdyPEhBVQOY81aVJ8coHGUnyYn+Hfs5qgzAu8Fs34IFD1MrB2Q6C7zLvy9xEWIPX7pczLKheaYFxz5LYnKCoYXJGtJqPJLhZvTw47qsuBjDkadCRvZ/Tu6f8AM/JW0suaCLdPz84p49qFey6VcuTcjHgnh6UW4DZEhy8DRz9Fzh1VXDyXRa5So7quk5Tbup+pNKjqqFxVEPaBAtfx2ujDcqpzVNkKujK5lgnNksseXNIquYOIjZbnG0gRKxWbYbS+RsUTFT4Yvki10VYfNHi0nzPyXr87qcwhvZTcKDsOZR9kG+UBuaXA0pYiq9s6j5wvBhXbuP1Kro1iABOyIbXlAdroYjfkgHhp+Fyspu1XDT3rnOXMrQqvlBFJ3yG022uqqzF1J69qPQeUyjXJD2w//m3zK5R9oOQXiIdS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6" name="AutoShape 4" descr="data:image/jpeg;base64,/9j/4AAQSkZJRgABAQAAAQABAAD/2wCEAAkGBhQSERQUEhQWFBUVFxgXGBgYGBQVHhgXGBoXFRcXFhwXHCYeGBokGhcUHy8gIycpLCwsFR4xNTAqNSYrLCkBCQoKDgwOGg8PGi8kHyUsLCwuLCwsLCwsLCwsLCwsLCwsLSwsLCwsLCwsLCwsLCwsLCwsLCwsLCwsLCwsLCwsLP/AABEIAOAA4QMBIgACEQEDEQH/xAAbAAACAwEBAQAAAAAAAAAAAAAEBQIDBgABB//EAD8QAAEDAgQDBQcCBQMEAgMAAAEAAhEDIQQFEjFBUWEGcYGRoRMiMrHB0fBC4RQVUnLxI2KCB5Ki4rLCFhdT/8QAGgEAAgMBAQAAAAAAAAAAAAAAAwQBAgUABv/EAC4RAAICAQQBAwIFBAMAAAAAAAABAhEDBBIhMUETIlFhcRQygZHRI6HB8AVC4f/aAAwDAQACEQMRAD8ASezXBgUi4BW02Fw91pP51XjWz3qRS6EJUPFNqWS16hhrd+Ej6KvG9l6tMA12uZq+HYzET8wrwaqyVKN03yR7O4b2lUmLUxJ7zYfP0Wj0pNlNZ+GDvZO+L3Xg/qaefVMKecVJi5Qc0lJ3ES1GDLOVroKAIVprGNMb2Q4zGoeK4Yx35H2StoB+FyfQ0+BAAJjb8+inhnRJ8PNZynmjwIm3h9kRh87e39wPomoaiCpOwE9Fk5ao0mBpASTZW4j4TySSn2sGxYD3GPKVHMO0GpoDARMzPAJpajEo0n/hir0mbd7omXzw6qxjoFFuGDQAiKlETznc/TuUXN6wOZt5rMc7PU4YbIIrZQF/2KuqUgf1+YP2KTPzJ0+7pOnkT68JiLdVCpmxYC6JuZHy4o6xZOgOTbPljV+FPBzXeX1Q1XCO3LPEXSmn2xpn4m6fB/0cUR/+VUNhM8CC4ehZ9Ub0M68Cu7E+mWVTEWtxG0onDkOfpAkbwb26cyPoisLhxXpn3XOj9QGogc4F4SXEYd9Fw4cWkdOI8VbFkadMmWOM00nyab2QI+UKLMNGyFwWYCo3UPiHxt/+wHI/VGCvzC0DIacXTJhpiIJVf8MB0RAPK690qrKp0VU8EHWAe48hPrC52XDi4N6atR8gpueAIknpwVTa5LdoXWi3uPBgbbne1z91Crh4IuT4lHUbm/AKqvz5n0CtxXBRN3yAx+XXK2Oi5VLClmEA2F/NN6dakI1l0dAPqQsu7OxOnU1k9R68ldE3nV1nV5LMeKXcz0MpRlwmaV/ammwRSaY6kn0ZHzQWb9snVAGOpAhsH4YdMRJcCbdEgxlRwHu7JZ/HO4kpjHjcl9BZwhFp+Rkc7Mmwa3rJXjs3B2Lp7gB90rq1CQisLg3m5EDmbIjxQirLKc5cINZmzh+p3mVc3tC/+qe8NP0XmHyguOx74get/RG0sqaO/oJ+aWk8XwXtrtnUO0ZNnUwe4EfdF/zemdw5h7pUmYJo69/7KNXKWaiTN7wDEehSj9Jvqi8OXSOGIYdnt8THzhT1u/TPhfuVByZnN3ooHBGnGioRe3xW62XJQfCf7h22lyNKLS6wGo9Fnu0FfVUFKbCC6OHTv2/AnOR54/DvdqqFrXiHEg8NhMEtFztCzmMIdWqvH66j3ebiQmMOGMXvv+wvLLNy2tcFlMNBAiG9OSlneDDNBb8LxG8w4XHmqWAlMK9H2lAsO4u08iNvt4ou7bJNlslyVowmJow/vVbBBkcEfmLLzxB/YoI8VswlcTJlCpM3GBx4MPpktJFxPS9+ITvGYhuJZLh74HvcyR+oHnG/nzjA4V5DRpNxaR0TvKccXAyQHDhtI5j7LIzYWraH41wzqjXUHh7LjgeY4gj6LS5bjw5oc34TwN9J4juS2uzUwx8Lt+h5pThcQaLyD8Lt+h4OH5siabNapgtVp/UW5dn0cYOk8BwGmbEC0H7Jdj6Aa/SDIgIbJM4BFyOvIhFYyqHVJBkQLpuTTRjxjKMqYM8KFIWVtVRpCyGEvguoceoU6fvRI4qqi8A3MCFUMcG7CVZOilN9EtPcuVX8YeXzXKNxfazO4TsvREktkXiZKEzPKvYEPpAgcQJ2596fjGNgNA70sr491WGAbkeqNklw7Oxbtyog9triOY9UrdlT3EkD3Z3WzwuW+1d7RzJYHDVwEbb8Y5Bbo4JgoEMDWjS4abCIBn1ukNO24uXRoajMsbSqz5RgsngDSL8zH1TnB5e1tzBd/UXEkdAG2AU20Oisa2FmZM0peTS28UWtYBsfRR9goGsAo1MZCCt18A3FBNJm4VdUXQH8WeZ8Fa3FDn52VnCXZeC2sJhU1V6MSFTUqyojF2Gk0wfF/CePDzKAzLDtY6G7Q0j/AJNE/wDlKaU2aiOU/JL80H+p3tjyJTeKVOgE1bKqbwAFeHIUhTpv4cQiteQqdCfPMPDp4O+fH6JMaS1mOpamRyuEnfh+kH0K0MGX20JZsVyspwtmDmrHGCCFD2ZBXFiI+XZCVKjQ5RmXPxV2Y4SZI4fJZ3DOLSCtNh6wqs6geYi48lnZoenLdEPCXADlJIcWrW0h8Pck2TEB7m/7ReJkyRvwTsC47gnI8xTMjVP+o0dWUKey9r1OSoJgKbAJcFr6coZ7IUqFa147puucQu7LVRXrXKepcuJFBbDXu4n3R42UMlwftK7WjckNHSYE+Uq7MXaQByHqdky7GYaKutw2v4mw9DK7USqFPyXwXe74Nfiez7w5xa3SwRo7hz5d5Siu5zC4GziD9j4LdMxDQBJ4X6eSwHabNmms8UyHtbYEc4Gq/G836JHVaaOKpQffgnS5p5W4yXXk7+XuGkEgSP3HzS7G1dDtO/utM/3AGPVUYjNqjyJMQItbZCvqdYSvpxXSNfHvbuTLzU5k+F1B+Mjb1KoHST1Krey9yrKC8lp5IrsuOPHET3BeDEg8FbhMupuu8ujyHoi/5RSOxI7nfdWqIB5ooB1t4BQdUTB+R/0u8/uEqq0S0wbELkkXhkjPoKoYhwiDYHZQzqnZruRjwXlBHPoa2aT3fZDbUJJhKEdO4UCDNl5WBpEyP3RbW26lNN1yTaBKtUxCJy51ItLKl5NuEdx4Lyrhwd7dUNUwxCniSrorJNl+O7POF6fvt6fEPDilPsvTzHeE3wGaOpmCZHJGVsHSxHvA6XcxzXLLLHxPr5B00ZxtME3NgnWHogNBH6r/AOPVCHJS2oAXB/G0gjlr4dZTJhgDoPLipzTTSplocl2Arf6mnjok+Dv/AGTsb+AWIdiSKweDz8rC/knmHzEvMk7b8kxB1BIz9Thbm5jKpc9yrpUX1ninSEuPkBzPIIM5i0mNQA4nePJbjs+/D0GSwl+trXFxGkmRMRwjkj4cayPliWaTxK658GRzjsxVw8OLg4wTIkQZiBO/FDYCvraCbnj3rU9vMxZ7EaHB74JGkyQLuJP+2Ad+R5LEZcC1pIG7ifO6vqMaxypFtM5ZoNvs0Glck38yf/SuS+4Y/DzDKmCFRoES7UIKZZXiGU3vnabdzQYHoPRDU6mlpdyM+UlAsrahPPdA1r6SI0Md6lZoMf2qfUBbDdMROkTtFrbnrsszUeh8diCHAA2jZQZVSz3z90nY9CEMfEVReCptYO87qppRmXYI1S4Bw1DYHjzUJWycs3GNlbZJV7aQBlQfRcz4gR3jipMqK1CTZLG1YQIrE7WU8bV4KqiF1BY/l5DMNjHDjKOx+Ga7Dh4+Np35t4jvG48UuYvauMLWkTANvofRUXDKq3JUDNKaZfUlwvE2KSsqXRuFqquSPBo3Y0zbKWkOmJF2nn08vkkLGltuC0NLGe7DrgIPE4MG7dkOE69vgrG1xIBbC51EHZQqUy1cysi/VF7KK2E6Ib2ZabGybAqitS5K8cj6Z3DNdk2NwjcvbABxBf7xI94HVczHw6OCyGPqkyf6j815hKhaTy3I6ofMcXFuP1KLObyTXC4VcAcOFQcnfbvkBc2/dZWNrCIVEqzD0NRTFBpNJWHZfQMav6rDu2JTftBnBaGBhnQwCIALgNrjiOqDoVAN9gluKxLXPLjdrPU8vkmYcGBlk8k7ZdhapLywyX1IdUPBrf0s8r+A5p3pWeylztTrS53vE9enRaJqXyT3SNXFh9OIPH+0+i5X6eq5UDWwyhS1Njn9klotLZbxuPL/AAn+HMAFKs0o6aro2MOHj+8oush7FIyf+On73H5QixGI1FeUaiorN01HDr87qymUDaq4H/IbQqSi8ISCXNMOaJHh+yWUqkbomjigHDkTB7jYoLi74OnzE1GC7XU3DTWaLiDYEHvCWZhhmTNF4LTwmSFm30IJE7GF62o9u33RJRtdiyxKLuJpKWXM0y92/ADUfPYKFSvRYLNk8yZ9Akn8U47ryoZvsh7PkMsfFt/oHVc0J2AHog31C7dDuxDRYST0Vf8AEkcAPVEWOugij8BPtiDCup1jKVnHuEwY7rKD8e4C3miei2F3pGqp4oRcwqa2fU2mAST/ALb+fBZOtiC6CSVa5wAt+d6p+Dj5K+pY+fnAeIiCo06smNj80pwmHqOuGmOcLRYXAGBaXc0PJGGLhF4Nsoq1NIlUtrlx2Kffys6YOkDk77bpjh8tkCAf+LQwGORcRJ7ilVmXSVsiU4x8mW9g4CzTfiR91Wcle6SQ49Vr8TRFPZjZ61abnc/haSR6pa/NnOtEeJXetlT4jRCyprgzf8rLR7091/XkpZbSLn6RAEHU47Dmn9Gg6rppU/jrHTPJn6j47f8AcmuZGhROhmk0cI29wPbVSZ0zx1PAn/bTK1NLGWVOcvshDV6qlsiYLMcdJ9nT34nkOaDbwA+Fsx1PFxVjmuOqBNR5LnHa5vpA4blWYbCkkBw0c5EQjTklwgmkxL88hrkNKxce4J22nKEwWHDLDbhxRwCW7H6tlX8OV6r/AGi5RSJ2HpqRCDztpDQ4fpMHuO199/mjK7bKNZmumRzEeI2T047k0eYxT9OSkjF4px9pfiAvGuReNw0s1cWmD43+6a9luy7sQQ5/us370kujYeWKTkxBoJNlYaRX0XOshw+HDSxgc8jYuIgDiQ2InvlZ972B2r2YHAgXHk5DnNxlTBwzrIrSM1WBJJ5/NQgr6Ng8iwldoc2pRBO7XkUyD1vfvRH/AOvqZu0Mf/bU/dFWPJVqN/bkG9Vjjw+D5nrK57zpIWyzbsRpnRLD/Q+SD/a77z3rLYrAOZIcCOCpaumHx5Yy5ixSxpsV1RyJdSM2G10O9hJR07Ga44B3FRdsrjQKvy3LjVeGhEc1FWylPyW5FkxrOkj3Bv16LW0skpgl2kW8AALAQmGCy5tKnpFg0S49UDi8ykaWiADPU9SsLLqZ55+zotBOXQcMXSYB7vnA8Y5eSpxOetGzYB4Tv/dET3QlDXTfivMQwQDck8FWOGKfIZY4jTDZs+xbDRwEA353VWMxz3Auc4uN9yT80PhnjY22hXFt135XXgrKCvhF+BohtMuN3OIE+vhFvNV1hZQo1NJ0cDMdNh9l5iakuDZt9OJUKLlOl5F37U2OOzuHbT11HGHvGlht7o478YPqs52gpta50EuaCIHDXEEx0g+HemdTGNi1uXyWbzrGTU0i4ZM9X/q8rDwXoG6xqK8GbixueW357NJ/09wuHJqHEUwdUBryCQ03kWvBkXHJaDOuwLXDXQII75B8eHj5pB2VbOHaP9zj3p9QxdSkZpuI+R6EbFZD1sN7x5Y8J8Ndr+RnJHIpueOX6PoWYvIhTB9nILd2mZHOJug6Zla8VKWMGmoPZ1R8LmmP+2f/AIOkcoWZzLLn0Hw+4OzgIDvseYTOCLgrUt0X0/P2YfTalyeyfDB9K5S1L1NUh7ey6syyHwzvS6Nqr3K8rNTWdgAYPM8k5dcnkmCYHIfb1nPcIZqnvIn0utZVqNw7AGAayPdESAP6j9AqKFQU2wI1Rty70sq4gknUZJ3WXPKk3XYxzPh9IFxNcucS65N5N7pZWpTKY1WKHsbFLDUXQjfSHJQa4tu0kHpZGVRdQbSkphP5C7g7Lu09Rpa2rUdUYeDvejqCbghMsflzK4sfi2I/q4eeyVYfBjSTEmUwwuMfrY3cOcGzx4RdRu3vkDOk7jwI8Tk/sn6XC/Hy+SDdSaBsPz/C1XbqkWNbUi5Gk94Ig+R9Fj2gu3J8lD4bs0NLeSCZOrTGmAnPZ3LPZs1Ee9G/U7/bwVPZ/LWuqanXa2/jwn18lqfYSI4LP1eo42L9Scj2y2ijNahbTa3+r3vt+dUsZRlpPK3ef8SmufsEg8eXTZLXvgADh8zv9vBDwv2KhmD9ioEiCoufJgK+hpdUaHmGlwBPenmKw9Om0t0hvKya6VsiWTa0qEVPDOsZsiwdyoEQF2qyDJ2TJ2Rpm5d5KqnRc8PeLNbDSe8/ey7GYjSwAbmw7/8ACjh6jiwUxsD5k8T4E+ac0sE25SM/PJpcF2XYcvfygb/bqknaDBinUhogRPnK2eBw+mAO76JF2twezvAoUNVvz148FsKrvyNeyxHsaXAXnzKah3A+CyvZbHww0zuDqb1HEeG/iVpKWJDxHELO1WNxySbJaplr2wZCuzKp7agQ4+80g34xYOHUbHmO5VsMqL2oeLNLE+CrinX0EPsnrk59mFyb/GyC72C4mqtF2XqNfh3AGXMdJHIOt9FmMU8NHvGFb2XzH2GL0PsarbNncETHfYnwXo/WW/a+n/v9jDeO4fU0+bYYBjXsEGDq7x+0LOPMlbDE0QQRuCLLJ0qM2SOpjUronDLgi1shWMYLyYt0V5w/9NybAcyVpMHhG+yax1Fk/qnS+TzkhUw4vVvmv0Lzy7UfP62FaSSHT+dFU2ley+m0KPswQxrWk7EACO4CysxFGjUEVqbJIjVAFuEHcJyGktfnp/VcfuU/GV4PndEQ0IzLaP8AqA8jI8iUZm2Vik73J0E2nhtYnidz97qjBzwH9Ueg+bT5JNRcJtPwG3KUbXk8/wCo18KCOFRrv+N//VfLa2cuiAI819B7U1TUY2kJJ3d15D6+Cy9fIA3TraI8R0umFkg23JDmmhkjjpPs0vYPC1KlAueRBIItHDz2hP8AFs9m0me7vQ2SzTpsaI0nbu2E+Shm+JJ38vReZyyeXM34sOoyeSmJa0vcXOO6Dcw7/nirsXVOqBsB+fVetbb88k+vah9ARZxmIv3IrC1H1XQz3nRvyFhxQWY2gDj9OCKybNvZMLS0XdOrY7CATEwDfxTG242yuVv/AKqy+qxzXOa/4uO9iqRU3UqmZ66gnjaB+SboD+NaT7pm9j9VRQb8A93Hu7IY3EC3SfWybZNh/wBR4epWWzGrqdpbcz6lbLLQBRaBeBv80fU/0sCiu2IP3TvwM2KrMsKKrHN4kW7+CLy3L3Vp0kSN5nbnbh1VWPy+rRPvttwcDIPiPqsuOny7fVSdLyT6kd22+TA06jqZ0kRDpHQ7H86BajLalweBv5/vKzueVJqkjmmWUYoGmADcPj0/daGojvxqQ21waoHjz3Vu6FpGyvolYckLs72a5ThcosixX2fyWpXd7RwJPxNbvHJx68hwVfavLiG+0Hu1qB1scbbXLTwgj1hH4fN/YCS8sOwiZM8LJFmdOpiZ1HTT3jierua3cSeaSkrTT5fivhf5Mp7m7Y87H9thiT7JwhxE9J4gJzVyB13MLbknTMETvEiPVYPI8kNCq5wIJDZbIBBPUGxT3L+2AZHt6III3pFzDP8Aa5xb8lpylim9jfXyVeOV3A1mU5Q9o1ub7wMAG8bXt802Zq5D88Vi6X/UHCA2q1afSpT1AeLCT6LSZd2qZUA01KdTueAf+10O9E5hWKC2q1/cWyRm3bQ0e+BdqXV6wEk7r3Ms1Zp3LTO1oPQ/krP4zMyOn5wQdVmiuE7IxYm+QnFVQRDrNP0SfE54Gy2jYREjlxA6JHnObONhsbnmUNgne6SeqypzdWjVw4Y+Rrg8QTqPM/QKVeHCCEFhq40C/PlzXPxgHFHi6jRr7UkOcsramaeLYg9NvooZvz8fPf1lAdn8aPa6SfjkfX5/NO85y5wpsfwIPOwm0/NYTxSWVtLhc/7+oHcozV+TPYyleed/qqadSLFFudLb/p+X5I8QltSpwTUVaobi+KPMdBCS165BgcpnkNvwJhiHS34b85PkB+cUsxtQBgnc3P0Wjp4fIDPkceA7D577AObRMOd8VQj3oIghv9MiR3THFLaOKExMcAEA26Z5F2bqYp7m0zp0jUTBMDnbx8lo7b4ZmucYcguGfqrNbwJIn/dB0hb7KCHUWjkIPf1WJx2UuwrmtNQPOrUCBHEbjy805wuaaKz+ERb+6J7+KQ12P1YJx8Bcb3Ovk07HuYZaS0jiCQR4hMMH2xaNVPFXbHxxO/8AWBv3i/QpFiM2YQOUTHE9P8rNY3GOqTyme8pPQyy45WnS8rwHenjlVTX/AIXZ7Taa7xSh7Sfc0+9IPwgcTuAjMjyV9MwQdpdIjS+SdPlFt7L3sxgHB7ah/QQ7vMz5BbPNcxFQteBBLRq/uBIJ8tKtqc0fTlGL5vr6fT7Eubi1BK1XYDTFlbTVbzeB0+65tS6xHyRJcBshckH8xdzXqt+HkCoUZnjR7WkHXAeHEdARun7YLTte9rg9RzCxGOqVC6XjSdrghMsmzvR7r222EGfncL1mL+ljqjNlC1x2PKdcNudgYPcbT3bJXnjNNQRx/wAo/F0Kb2mXFo5gt2ieKTZpjWu9npdPui/cNKz3OOXIpRv4D44ON2KMZhS4kgfhXjKZAFuSZNFlFlOSmVkaQWqKDiz7uomG3gGP8LQOzH4STyjuj7Ja2n0HzVLjBQ5veRJWE16mq69oVdLDzKqbJIAuTYBWZk0Ug1kguN+4IVXwXh+ZJFLQpcEF/Mxq0wbcZt5QiW1wRuEVxa7NA8e8hw02IvK+s9m8wZi8HDrnTpeOm0+BB9F8lJ4pz2Pz04esZ2mYncOFwr4sixy3NcdP7P8AgFqtP6mLjtcoJzKkWyORLT3g/wCCkb3QVvc8w9Kq8ljmvDveBa4GOBa6Nj39VmMd2deJLDqHLY+HApFVik4sJhzKUU2KJ1OA6geLrfKVnc7xYfiHNZ8DTpnnpsT3EynD8SaNUagWkG02vMBAZ7l4p13FpltSXjoC94I/8fVbGlglGzP1eVynR2AwmruaJcenLvK+t9nm0sBlrnmGvrgxb3nEiw/tbJ6ceK+byKVBjI955Dnd5s0eA+ZV+d53VxJYw76QxoFg1g4D7p2D2212Z8476+BbVH8RWe7VAa1xDt40tLp9PReZTiyLuu9wBJj+n8KLzLDDD0A0H/Uq2jiKV9Tnf3fCBy1FKGvMm5SueK27DQ0sZSdroeh2o3cB1JA+ajg3B9UNHwzy3+wSqk6d0yyuzwe/5LPnDamaLTSNm0Q0abKZdIU8PTkC0CF5inMpiXuDW8J3PcBc+AXn7t0Ko4Pt14KvGYwUmanRJHujn1UW5q3QXCm4N4Fxie4C5WczLEmo4kmSbAcAOiNiwOUvdwiey7+fO5D0+y5BeyXLQ9PH8E7UbX+FDmw8B46gfP8Aykea9kmEF1GQRfT9v28kfSzIhwECCmVOsD0K9MvSmuTz9zg+D5m6nuD3IV7y09BK2vaAB8hoAMRMLH1cuI3Efnqk3CpNSHoZLjaD2YoaRxsPhId6C4Um4kD9J8j9QkjXPpElpju/LI2nm9YC4JHMAE+oQJab4LrLfYybiZngPAKh7+Xmg6OdSfeYXeIH0KkM4c9xaWtpgXAHvebjufIdEP0ZLmiyludIYjHCi2QNVVwtOzepSio8l2oklxMklTFUTMbndSxTJEqIxUWaOOCgvqLajpdPJM8MbJaRDkbhnI2RWi8Q5jkNiDDgfD89FZKhiG6gl48MPF3GhrleNIdA3nuII5FbDCZ3TLf9UHkSLEH84L52KLnyQTb1MBN6GMqGm32hJBFp5CwvxiIQZ4ud0RXNT7NhjMnoYho95lQE2kQRy7kmznsC54aWuc0sECwcN5vxF0qFUtMsJB6Jtg+11enEw4f7mz81OOSh1a+38MUlhb/K7+4mxHZ2u12qA8xwPmQOaDw1R1Go81KTiY92bDuPRabEdqXVHS5jR/aA305qbM4pkXtYlQ9bmxuq3L9iv4fi2YnEsdVqFzySTueZ+g4R0VLaJ2W5ZXw1ewcwk2vAN+9AVcPRouNpM2HxH9lC1jbpxdj2PJXCQsyzIH1I0xE3PLvWpoZVQwrQ6q4A8JuT/a0XPeghmtTSGsAot57u8LQ3wE9UNTc1suI1vP6nknxvue/ySmR5Mr9zpfC7/ciUpPsb/wA2fWth2aRxqVIEDoDYeJPch9VCkS5xOJrcz8APWbujkLdUtrYlzzckxYcgOg2CrhWhCOP8qAteArH5i+q6XkWEACAAOgCUV6954DZX4mtFvM8gk+KxEnomcWOwuPHa4CP4zqfNcgdS5Nemg2w3JZIHmmFAyN0rxtSGd8Bc/Gt0BgcOE8JHGEeEuOTB9PdyhhXwweDEGOSRVGwYctFgajTAY2BxMcEmxlJrqjnE2Hwj69VeStJkY3tlQtxWVtdsq/ZhtuS9r4sNJAO+0fllSSuV+QskvBdUog8AbdCgMZhmkQ2zrSY4f4VtR5ixVYdIUpFbp2gJzC0lp4ceYNwUUwyIVWMbIB5W8D+6jSqwgZImrhyb4lGJp39F1ByvqODgUKBClO1TDUMQ5MMFlxdc2b81TlWBLwHOBA4A8VoqVEwLINc0XiV0MA2IiFRi8pdTMsnQdwOB4270waYRbHAi67b8FZxtGVdYozDPEQTBV+Py65hKXvLDeR3oEoMXlidDR2GBvY+iFLWAw5VNzSOEjmo4nFteOsiJtAiD9EPYyq3rs8r5RRmQSZ4Dh5qdIRYSrWYaRaF6aUcQPELm21TdkX8EhUXkqr2gUH4xrd4nqfoqbX4CenL4C2stJQ1fFACyAxWccGkuPkEMx9xqNyjRwPtllj8ssq1CSqKhAkwiAENXTEfgKnRD2pXKHslyLSCe03wuQEVSwzRs0TzgSq6FOYPQIynVa25ItwkIsYXSPMtvwE4l4p0TwIbH/I7fP0WDxTHCA0zy5rQ5hmHtDGwGw28SrMkww1azB0xExujybyTUY9EQ9ibZ2VZO2k2ajGvc5sHWCQAd2gcO+J6pfj+zTQxzqTi1wvpNwR0WorVAdyPEhBVQOY81aVJ8coHGUnyYn+Hfs5qgzAu8Fs34IFD1MrB2Q6C7zLvy9xEWIPX7pczLKheaYFxz5LYnKCoYXJGtJqPJLhZvTw47qsuBjDkadCRvZ/Tu6f8AM/JW0suaCLdPz84p49qFey6VcuTcjHgnh6UW4DZEhy8DRz9Fzh1VXDyXRa5So7quk5Tbup+pNKjqqFxVEPaBAtfx2ujDcqpzVNkKujK5lgnNksseXNIquYOIjZbnG0gRKxWbYbS+RsUTFT4Yvki10VYfNHi0nzPyXr87qcwhvZTcKDsOZR9kG+UBuaXA0pYiq9s6j5wvBhXbuP1Kro1iABOyIbXlAdroYjfkgHhp+Fyspu1XDT3rnOXMrQqvlBFJ3yG022uqqzF1J69qPQeUyjXJD2w//m3zK5R9oOQXiIdS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8678" name="Picture 6" descr="http://images.fineartamerica.com/images-medium/warm-color-healing-heather-henni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533400"/>
            <a:ext cx="3355195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Cool Colors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Cool colors</a:t>
            </a:r>
            <a:r>
              <a:rPr lang="en-US" dirty="0" smtClean="0"/>
              <a:t> are on the other side of the color wheel and they give the feeling of coolness.</a:t>
            </a:r>
          </a:p>
          <a:p>
            <a:r>
              <a:rPr lang="en-US" dirty="0" smtClean="0"/>
              <a:t>For example blue, violet, are the colors of water, and green is the color of cool grass. </a:t>
            </a:r>
            <a:endParaRPr lang="en-US" dirty="0"/>
          </a:p>
        </p:txBody>
      </p:sp>
      <p:pic>
        <p:nvPicPr>
          <p:cNvPr id="29698" name="Picture 2" descr="http://theartistinyou.typepad.com/.a/6a014e5fc716c1970c014e88b11a84970d-250w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143000"/>
            <a:ext cx="2381250" cy="3200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183880" cy="1051560"/>
          </a:xfrm>
        </p:spPr>
        <p:txBody>
          <a:bodyPr/>
          <a:lstStyle/>
          <a:p>
            <a:pPr algn="ctr"/>
            <a:r>
              <a:rPr lang="en-US" dirty="0" smtClean="0"/>
              <a:t>Let’s Review!!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Color Harmonies?</a:t>
            </a:r>
            <a:endParaRPr lang="en-US" dirty="0"/>
          </a:p>
        </p:txBody>
      </p:sp>
      <p:pic>
        <p:nvPicPr>
          <p:cNvPr id="30722" name="Picture 2" descr="http://images.fineartamerica.com/images-medium-large-5/pablo-picasso-the-blue-period-tracey-harrington-simps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04800"/>
            <a:ext cx="4191000" cy="51388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Color Harmonies?</a:t>
            </a:r>
            <a:endParaRPr lang="en-US" dirty="0"/>
          </a:p>
        </p:txBody>
      </p:sp>
      <p:pic>
        <p:nvPicPr>
          <p:cNvPr id="33794" name="Picture 2" descr="http://4.bp.blogspot.com/-A0GKzM3AmxU/TyxJK_hFZaI/AAAAAAAAAUM/lFV4v6stVro/s320/analogous+color+harmon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066800"/>
            <a:ext cx="4876798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Color Harmonies?</a:t>
            </a:r>
            <a:endParaRPr lang="en-US" dirty="0"/>
          </a:p>
        </p:txBody>
      </p:sp>
      <p:pic>
        <p:nvPicPr>
          <p:cNvPr id="34818" name="Picture 2" descr="http://farm5.staticflickr.com/4045/4535049727_6bb34a6861_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914400"/>
            <a:ext cx="4754033" cy="3565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Color Harmonies?</a:t>
            </a:r>
            <a:endParaRPr lang="en-US" dirty="0"/>
          </a:p>
        </p:txBody>
      </p:sp>
      <p:pic>
        <p:nvPicPr>
          <p:cNvPr id="36866" name="Picture 2" descr="http://ljdodson.typepad.com/.a/6a00e54fba3dd88834017d428cc598970c-500w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838200"/>
            <a:ext cx="3276600" cy="42988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Color Harmonies?</a:t>
            </a:r>
            <a:endParaRPr lang="en-US" dirty="0"/>
          </a:p>
        </p:txBody>
      </p:sp>
      <p:pic>
        <p:nvPicPr>
          <p:cNvPr id="37890" name="Picture 2" descr="http://hallgroat.com/wp-content/uploads/2013/06/MONOCHROMATIC-COLOR-HARMO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990600"/>
            <a:ext cx="278423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295400"/>
            <a:ext cx="8183880" cy="1752600"/>
          </a:xfrm>
        </p:spPr>
        <p:txBody>
          <a:bodyPr/>
          <a:lstStyle/>
          <a:p>
            <a:pPr algn="ctr"/>
            <a:r>
              <a:rPr lang="en-US" dirty="0" smtClean="0"/>
              <a:t>What is Color?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Color?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798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Color is an Element of Art.</a:t>
            </a:r>
          </a:p>
          <a:p>
            <a:pPr lvl="1"/>
            <a:r>
              <a:rPr lang="en-US" dirty="0" smtClean="0"/>
              <a:t>What are the other 3 Elements of Art we have learned about?</a:t>
            </a:r>
          </a:p>
          <a:p>
            <a:r>
              <a:rPr lang="en-US" dirty="0" smtClean="0"/>
              <a:t>How do we see Color?</a:t>
            </a:r>
          </a:p>
          <a:p>
            <a:pPr lvl="1"/>
            <a:r>
              <a:rPr lang="en-US" dirty="0" smtClean="0"/>
              <a:t>Color comes from light; if it weren’t for light we would have no color.  </a:t>
            </a:r>
          </a:p>
          <a:p>
            <a:pPr lvl="1"/>
            <a:r>
              <a:rPr lang="en-US" dirty="0" smtClean="0"/>
              <a:t>Light rays move in a straight path from a light source.  </a:t>
            </a:r>
          </a:p>
          <a:p>
            <a:pPr lvl="1"/>
            <a:r>
              <a:rPr lang="en-US" dirty="0" smtClean="0"/>
              <a:t>Within these light rays are all the rays of colors in the </a:t>
            </a:r>
            <a:r>
              <a:rPr lang="en-US" b="1" dirty="0" smtClean="0"/>
              <a:t>spectrum </a:t>
            </a:r>
            <a:r>
              <a:rPr lang="en-US" dirty="0" smtClean="0"/>
              <a:t>or rainbow. </a:t>
            </a:r>
            <a:endParaRPr lang="en-US" dirty="0" smtClean="0"/>
          </a:p>
          <a:p>
            <a:pPr lvl="1"/>
            <a:r>
              <a:rPr lang="en-US" dirty="0"/>
              <a:t>When the light rays hit an object our eyes respond to the light that is bounced back and we see that color.  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Wheel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7410448" cy="1679448"/>
          </a:xfrm>
        </p:spPr>
        <p:txBody>
          <a:bodyPr>
            <a:normAutofit/>
          </a:bodyPr>
          <a:lstStyle/>
          <a:p>
            <a:r>
              <a:rPr lang="en-US" dirty="0" smtClean="0"/>
              <a:t>What is a </a:t>
            </a:r>
            <a:r>
              <a:rPr lang="en-US" b="1" dirty="0" smtClean="0"/>
              <a:t>Color Wheel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Color Wheels are a tool used to organize color. </a:t>
            </a:r>
            <a:endParaRPr lang="en-US" dirty="0"/>
          </a:p>
        </p:txBody>
      </p:sp>
      <p:sp>
        <p:nvSpPr>
          <p:cNvPr id="1026" name="AutoShape 2" descr="data:image/jpeg;base64,/9j/4AAQSkZJRgABAQAAAQABAAD/2wCEAAkGBhASEBQUDxIUFRQVGBgUGBYWGBYWGhcXGRUYFhgZFhYXGyYeFxkmHBcXHzsgJCopLC8uFx4xNTAtNiYsLCkBCQoKDQwOGQ8PGiokHyU1LCw0LDApKiwyNDQsLDQtMi80NCwsLC4yLC4sLy8pLjEpLCwvLC8tLCw0LiwsLCwsLP/AABEIAM0A9gMBIgACEQEDEQH/xAAcAAACAgMBAQAAAAAAAAAAAAAABgUHAwQIAgH/xABNEAACAQMBBAUFDAcHAwMFAAABAgMABBESBRMhMQYHIkFRMlJhcZIIFhcjNDVUc3SztNMUM0JigZHSJENVcpShsWOCk8HCwxVTZKLR/8QAGwEBAAIDAQEAAAAAAAAAAAAAAAMEAQIFBgf/xAA1EQACAQMCAwYEBQMFAAAAAAAAAQIDBBESMQUhURMyQXGhwWGBsdEGFCKR8CNS8RUzQoLh/9oADAMBAAIRAxEAPwCxbezO0nkkndxaJI8MUKM0YlMbFHlmZCGca1YKmdOFyQSeG57wNl/QoPYFeOr/AOQL9bc/i5qY62baeDZtp4Qv+8DZf0KD2BR7wNl/QoPYFMFFYyzGp9Rf94Gy/oUHsCj3gbL+hQewKYKKZY1PqL/vA2X9Cg9gUe8DZf0KD2BTBRTLGp9Rf94Gy/oUHsCj3gbL+hQewKYKKZY1PqL/ALwNl/QoPYFHvA2X9Cg9gUwUUyxqfUX/AHgbL+hQewK8y9BNlKpZrOAAAknQOAAyaYqxXUGuNkJxqUrnwyCP/WmWNT6lfSzdGxHrSCBzhmCCIhiFRHJ7YAVdMiHU2FIcYPGs4To3rKbqDUuvPxMmOwHLYOjB4RS8ue7cDOk1jex2NaA23xtxPutzIkRmnmKFYVO8CE7oYhjwGKgAcOZrxcW1o6nXsjaBVufbhBwRcDyRdax8qn7s9oeAxDUuaVN4nNLzaRlamZ4E6NuUCxW+XxjMTgDLugDkrhDqjdcNg5U1NWnQrZEsaSR2kDI6h1OjmrDIPHjxBFLdtsnY9xFJZQtJbPPuxJFOsiSuiTPNiMT8CdUjnUmrGfQKsdEAAAGAOAA7hUqnqWUxqZA+8DZf0KD2BR7wNl/QoPYFMFFZyzGp9Rf94Gy/oUHsCj3gbL+hQewKYKKZY1PqL/vA2X9Cg9gUe8DZf0KD2BTBRTLGp9Rf94Gy/oUHsCj3gbL+hQewKYKKZY1PqL/vA2X9Cg9gUe8DZf0KD2BTBRTLGp9Rf94Gy/oUHsCvh6v9md1nCPSo0keplIIPpFMNFMsan1Ey52uNkyBLmV3s5FJieQl3ikUrmIueLoVbUCxJGhhkjGCl73RHzdB9pX7qWipYxUllk0YKSyxx6v8A5Av1tz+Lmpjpc6v/AJAv1tz+LmpjqJ7kUt2FFFFYNQooooAooooAooooAooooApR23tKW6ne0tXaOKLAuZ0OGywyIIW/ZfSQzOOKhlA4nIYtsbQFvbzTMMiKN5SPEIpbH+1L/RPZ5is4g/GVxvpW72mlO8kJ/wC5iPUBXG4xeytaP6O9LkvdklOOpm7szZUNvGI7eNY0Hco5nvLHmzHxOSa2qKK+fyk5PL3LZqbT2TBcRmO4jWRD3MOR7ip5qw8RgitLYe0prW4W0unaWOTP6NO/FiVGWgmb9qQKCyv+0FbPFeMxUP0vsWls5d3wljG/iI5rNF8ZGR/3KB6iR311OF387Wqln9L3XuRzgpIbaK1dlX4ngimXyZY0kHqdQw/5rar6KVAooooAooooAooooAooooAooooCq/dEfN0H2lfupaKPdEfN0H2lfupaKnhsWafdHHq/+QL9bc/i5qY6XOr/AOQL9bc/i5qY6he5BLdhRRRWDUKKKKAVOm9/tGFoWsEMg0z6k3ZcM+lTHqIIKgds/vEBeZFQjbY25IImaPdoJIBIscEhZ1cya27TBkUBY8rpyuvicDjY1FAVtYdIduF0i/RygK26byWCRtBIiEzsRIBJ5THmD2TnGDTJ0G29c3cUkk4jCpI0KGPJWQxdiSVW1EFGfOB3aTxNT17exQxtJM6xxoMs7EKoHiSeVV7tbpbcXg0Weu2teW+xomlH/SU/qUPnntHuC86r3FzSt4a6jwiWlRnVlpgie6SdO0hcwWiie5HNQcRw55GeQeT46Blj4AcagOhss/8A9W1XM7TPLayk57KKUmh7MUY4IoD+knmSTWnZ2UcSBIlCqO4d5PMknixPieJrY2NLp2rZnz0uYv5okn/xVwLfi1S5vIQXKHPl15Pc6tWwjRt5SfOXL6jp01gZ9m3iqMs1vMAB3ndNgCsezLhZIYnQ5V0RgfEMoI/2NeLvptba2itxJdyqcNHbLvNJ8JJSRFH6mYH0VA9DriSD+xXUZhdA0lurOr6rYsdKh17LPHkIQOQ0HiDmt/xDbyqUY1I/8d/J/wCDl0nh4GqiiivEFkK1tqXSxQSyP5KI7n1KpJ/4rZpV6YXElx/YrWIzM2mS4VXVNNuGBKF27KvLgoAeY1nhjNWrS3lcVo04+P08TWTwsjP0Nt2j2dZo3lJbwKfWIlBpN6UXVyNryNaTmNoraAaTlonLSXDFZY+8Yx2hhh3HuLTZ9NrYusVwJLSVjhY7ld3qPhHJkxSepWJpT2kc7Uvz4G3j9mASf/L/AL19EvqsqVFyi8Pl9ShN4Q0dG+m8dw25nXcXWM7pjkSAc2gflKv8mHeBWDprtHaMLxNYIZF3c2pN2ZBrzFoLFSCMKZWAHlFdPNhSxfWEcy6ZVyAQwPEMrDkyMOKMPEca39k9M57TCbQLTW44C6AzJGP/AMlFHaX/AKqj/MO+q9pxGFX9M+UvRmsZ53MVxtfbrqjmPdqGRXSOCQs4e1kYtlm1Ku93a4C5UnicKQctl0g200m63G7XMKCWWCRtK4IlZjvAJOSnORz4gcQH+2uEkRXjZXRgGVlIZWB5EEcCKy4rqkgudBtu3F3btLcLGBrMabvir7sCOSRW1EMjSiTTj9kDnzpjr4qgDA5V9oAooooAooooCq/dEfN0H2lfupaKPdEfN0H2lfupaKnhsWafdHHq/wDkC/W3P4uamOlzq/8AkC/W3P4uatPaXWfZwSzRSJPrhZU0hVzIWOPiwXBIHicD+YzC9yCW7G+ilL4SbYjKRTuC4ijwsY3smMsih5AVKjOS4Udk4J4ZxQ9adm+NEdwwbSI20IBI7G3ARcyAhv7TFxbSOJ48KwajlRSHYdbdu0YMsMokKGQpHof+8CBM6x2+0pwQBx4E97DsHpZDdySxxpKrw8JVcKN2+t00MVYjV8WW4ZGllOeNATdReyek9ncySx286O8LFHUHipU6ScHmueGoZGRzqB6yelLW8Agt2xc3GVUjnFGP1kvoIBwP3mHgaq1LFFCbvVG0X6t0JV0/yuOPrzwPfmqNzewt5KL559Dp2fDal1CU4vGNviy5elnQ6K/WPeSSRtE2uNkIKhu4tE4Mb/xGR3EZpOv9i7RteMsQuox/e2wIcDxe2Yk+wzeqvXR7rRkixHtQak5C6jXl9fEvk/51yviFpv2v0pAEcdjouLi4GqFQ2YwnfPK65xCueY4scKvE8NatvbX0My5/HxX8+JDquLKel8vh4fzyEWx2lFMCYnDY4MOTKfB0OGU+ggVivNnxTXVik6lo2uCjLll1BrebgSpBIJAyORHA8DTivVtaOha7LzXTnW90GMcurGPiyhG7jHIIOGAM5PGoefoDfR3Fs0U6TwxXEUpMoEcyqrYbtINEvZY9yn11yqXBp29xCpTlmKfjv/76FyfEY1aUoTWH6D/Z2UcSBIUWNFGAiKFUD0KOArT27sCK7jCy6lZTrjkQ6ZInHJ427j3Y4gjIII4VJVp7X2rHbQSTTHCRqWOOZ8Ao72JwAO8kCvSNJrDOMJzbbvbW4FtcQm8bdmUSWoAfdhgmqaByApJJxoZtWlsKMEVt+++P6PfavN/Q7nP3eP8AepPonsqREe4uhi5uiJJRz3agYigB82NeHpYue+p+uLV4FZ1JakmvJ/fJKqskIce2r26na2t4v0NgiytJc6TJu2LKGht1JDHKkZdhpOMrxxTVsLYEVpGUi1MWOuSRzqklc83kbvPd4AAAAAYrR6W7NkKx3Vqubm1JdVHDexkYmgP+dRw8HVD3VLbL2nFcQxzQtqjkUOp9BGeI7j3Y7iDV+1sqFqsUo4+PiaSk5bnu8sopUZJkSRGGCjqGUj0qeBqqtl2UcU16kI0xrdOirlmwEiiTALEnAxgDuGAOAFW5VcWXQXaEks5llS2ikuJ5QYwJZnV5SV4sN3F2cdzn1Vi+ozrU9EOpFNNrBpX20ooVBmdUB4DPNj4Ko4sfQATWax2XtC6xuIRbRn++ugdRHilspDH/ALynqpgPVtaooe1Z4rtDqS6Zmlk1YwRIXPxkZGQU4DBOMHjW1s/pjGqSrtAx209uAZlZuwVPkyws3lxN3d4OVIyONahwqlDnU5v0MKmluZeiPRCOwjdUlkkMja2LEBdR57uJAEjBPgOPeTW3ddKLOO5jtZJ0FxLnTHnLci3HHk5AOM4z3Zqtuk3WnPcZj2eGgi5GdhiVx/0kYfFD95u14Ac6SDaDB0lg5YPvMkvvAdQkLniXBAOTV+VaMeSKNfiVGlLSufl4HSlFLXQLpX+nWoZ8CeM7udR3OBnUB5jDDD147jWPbXWLaWs8kMyy6o1V8hVw5YoAseWBZsuvdgccnhU+50U01lDTRShH1m2rKWWK4KjdjOlF+Mk3eiLDSA6zvU4408fKrw/WnZgEmO4CqrFm0JhXVJnMZ7eS/wARIOGVyB2sEGhkcqKRU62LdSwuIZY2DTrpXduVEJl8vD8GYQvyyuR5VTWxemcNzOYFjmSZVLukgQFFxEylirsO0JRjGfIfOMUAl+6I+boPtK/dS0Ue6I+boPtK/dS0VPDYs0+6OPV/8gX625/FzVJT9HLNy5e2gYyY1lo0JfBBGvI7XEA8fAVG9X/yBfrbn8XNTHUL3IJbsjZejVk2vVa253gUPmKM6wuNIbhxxgYzywPCvcmwLRlKtbwlTkEGNCDkIDkY8I09hfAVv0Vg1IxOjFipBW0twQAoIijGAOIAwvAej0VjaK2sI7m4diqszXE0jksSQoUYz3BVVQo8AOZqXpE61NmXs0UP6PGZbeNt5NEn6xyvGMhP7xFOW0g5JC4BxWs24xbSybwipSUW8Z8RAudoS3M8lzOMPLjCHjuohndxD0gHJ8WZjXmsdvco4yhyOR8QRzDA8VI8DxrJXi605zm5T3PotvThTpxhT2QV92Hdz2dyrbOC724dIjAVBSbiTxxxj0gu2teAGSQa+E019WfRid5U2gzIsbBkijeNmcxH+9V94BGXIHNW7AHLUavcNp1JVcxeEt/sc3jFWlChiaTb2+/yLQXlxr7WhBBdCdmeaJoDnTGIWVxyxmUzEN3/ALA515sbe7DSb+eF1P6sJC0ZTifLJmbXwxyC8q9QeJJGlWf+3X4jHG2sWDyeEt3jUielYgQ5/fZPNNfdr7Svba30NLDNdzuIbYJC0ShyMlnUyyEoihnJyOC47xWxsTo9c2tiII7iIzAk75oWIYs+p2kj32WdiWJbWOJ5cMUAw0VGXFtemFFjuIVmB7cjW7MjDjwWITgoeXHW3I+PD7fW14RHuJ4UIHxheBpA54eQBOu7HlcDq5jw4gSVKtl/Yb4wnhbXjNJD4R3PF5YvACQAyqPESjvFTd3BdGZDFNEsIxrjaFnduJzplEyhMjA8lsYzx5VG9Iejtxda0a4jWE4ZAIW3scqjVHIs2+xlZAGxo4gae/NAMNFLHQ3ad5PvDdSw6omaGSBIWRo5VI470zMHRlIYHQMh1PDBFStjbXgEm/nhckfF6IGj0Hj5YM7bweTwGnkfHgBt3zSCJzCqtIFYorHSpfB0hmHIE4Ga552htGe9lE982uZdSBCulYCDhkSPjpIYYJJJOOdX1b216IXWS4haYnsSLbsqKOHlRGcl+/8AbXmPDjV3WJ0VmtmW8dkcSkJcmOMxIshOmKUIXfSGGI2OrmFPeahrJuPIocQp1J0Xoe3qK1FFFc88kb3R3pC1hdLcDJiI3dwo46os51gd7Ie0PRqHfV3NsizmJlMMEhlQAyFEbWhAwC2O0pGP9q5/klAIGCzMdKooLM58FQcWPoFXH1Y7MvbeyEd4oUBiYULanjiPEJIRw4HOACcAgd1XbeTawz0nCqs5QcJLktn7E4ejVl9Ft/I3X6qP9WP2PJ8jgOzy4VkGwrULpFvDpxpxu0xjQ0eMYxjQ7LjwYjvreoqydgil6K2Axi0thpBA+Jj4A5yB2eAOpvaPjWaz2LFHNLMoO8m0BiSThYwQiqOSqNTHA72Nb9FAVX7oj5ug+0r91LRR7oj5ug+0r91LRU8NizT7o49X/wAgX625/FzUx0udX/yBfrbn8XNTHUL3IJbsKKKKwahRRSd1pbXuLazje1lMchuIk1ABuDasgqeDD0VhtJZZtCLnJRW75GfpT1e212xlQmC5x+uQDtY5CZOUo9fEdxFVltbZ1xZuEvowmThJlyYZD4K58hv3HwfDPOnXo51sRsRHtJVgc8BMudw59LHjCfQ3D96pjpfFHczWNq4DxzStNIpwyvFBEzYI5MpkeH+dUq1vRu46vVHSo3Vzw+eiS/6v+eqK12NsA7QuRbAkRAa7hhwIjOQsYPc0hBH+UMfCrj2PtWGXexxAqbdzC8ZAUrgAqQo/YZSrA94PrAx9Hui9rYoyWkehXYucksc4AAyxJ0gAADuAr7taaWJo3ghEgeVEnwO2I2ygdceVoYqSD+zqxyqW2t40IaEV727ldVXN7eC6EpXxmAGTwAr7Sx0qka5lTZ8RI3q7y5YcClqDgrnuaU5jH7u8PdVkpnno0pu532g4+LIMNoD3QZGubB5GVlBH7ip4mmmvEUSqoVQAqgAADAAAwAAOQr3QBRRRQBRRRQCr0iH6HcrfrwiYLDeAct3n4qfHjGzEE+Y7eaKaQa8zwK6sjqGVgVZSMggjBBHeCKW+iczW8j7PmJJgGu3ZuJktScJk97xn4s+pD+1QDPUX0lsWntJoEEReWN0VZc6DkYywAJIGc8PRy51JswAyeAFQ2y4be5lS/jZ31RGOLUCqqhclnRSAQXwnaPNUXHA8QKR2lsiWzuHtZzqaPBVzw3sRzok9fAqfBlNbXRzo3dbQP9kULDnDXLg7sYOCIxzmbnywvi1XLt7ohZ3rxNdxCQxElQSQCDjKuB5a5CnSeGVFaHRILBNf2wwqRTiZByCxzxLKQO4ASb6oOwjqyctcMpdq5vboZeivQS0sRqjBkmIw08mDIfQO5E/dXA9fOmOq46V9cUMWqPZyrcSjgZCfiEP+YcZT6F4fvCprqw2xPdbPEt1JvJDLMpbAXgsrKAFHAAAcqsacI6EZQzoj4eA20UUVgkCiiigKr90R83QfaV+6loo90R83QfaV+6loqeGxZp90cer/AOQL9bc/i5qYZZVVSzEKqgkknAAAySSeQpe6v/kC/W3P4uapTb+yhdWs9uTp30bxasZ06lKg478E5/hUL3IJbs3gwIyOVYbe+ikzu3V8AE6SGwGGVPDuI40h2nVQd6XnuBJGZY5Wi0MEZUEnxZBc5VdYVc5wq441rp1RSqkSJdoojaJuzEy8YvJYfGZVjzOO9m9VYNSy80idcfyGL7VB/wAtXzY3V81veW7K2Yo0aSVs4E1wGkERKZJBVZpcknB7Hhw+9cfyGL7VB/y1R1e5LyZYtv8Aeh5r6laFQRg8QazbE2lPZTxy2xDiNXQQSsxjCyFC4iPEwklF5AjhyrFRs6OS5n3Fmm9lxlhqCpGAQC0jnkASOAyePKvL20qyn/S3Po3EIWkqWbnGOvj8vH9i3+i3T+0vToBMVwBkwSYD+koRwkX0qT6cUzUj9Fuq6GBkmvGFxcKdS8MRRN4xx97Dz2yeHDFPFephq0rXv8D5tWVNTfZN6fDO4vDaB2fbSm9nEgjMjxnOZXiLDQhB8uQM6xjHPKd5rJ0T2RJFG81yB+lXLb2bHEJwwkKnvWNMIPE6j+1UTe2qX+0VcrmHZrEhlCkyXRAJRSQezGoXIGMuy96U0bJ2pFcwRzQNqSQageR8CGHcwOQR3EEVuRG3RRRQBRRRQBRRRQBUD0t2VI6JPagG6tSZYhy3gxiSFj5si9n0MEP7NT1fDQEBF0hS6FssMJlhuo3eRmGEjiC6Sr5BBkLsE3fPg+eVTsUSqoVAFVQAABgAAYAAHIYpJ6Ppc2FyFvGTd38jyDR5EF0xZzCpwMq6AYY83jc83FPNALHSzrCs7DsuxknxlYI8F/QW7o19LY9GapXpF0juL6aSSY7tZFRGgiZtDLGXKb085SNbeA9HCrO6X9UUM7PNYsIJ3JZlOTFKx4ksBxRj5y/xU1Uu07Ga1m3F3GYpcZCkgh14gNGw4OvA+ngcgVNTUfHc5t5Oul+nu9UYAMDhV19TfzWPr7j75qpWrq6m/msfX3H3zVvW2RBw7vyHaKdWBKMGAJUkHOCpIYcO8EEY8RWP9Oi16Na6+I05GrIUMRjnnSQfURVf3HVK5ldku92rG4IVUYY37StzD8/jdB5aljQd1e5uqfBf9HmjiVlxgRE5JhjiYOdfaB3ZblkGRudVjslh5r7VZTdVUqQqscxkmZoYjNnQY7cRNDMO0zatUbNhR+0VP7OasuOMKAFGAAAB4AcBQFW+6I+boPtK/dS0Ue6I+boPtK/dS0VPDYs0+6OPV/8AIF+tufxc1MdLnV/8gX625/FzUx1C9yCW7CiiisGoUjdb8LtZRCNHkb9JhIVFLMcauQHOnmq46yusxrVja2JU3GAZJCAwhBGQAp4NIRxweAGCc5ArSpp0vVsT20Kk6sVSWZZ5fIhbDoIiqJdt3EdrEeUG9VGb0SzZHsR+Pld1SsXS7Y0O0LP9FuLZIVguIG0kIiZeGRMnAAyUfj4+uqguJGkkMkzNJIeckhLsf+48h6BgV8qhCvTpLTTjyPV1OCXFy9dxV/V5ZS9V9Dqa0vI5UDwujoeTIwZT6ipwaiele2JIY1jt8G6uG3MAPEBiCWkYeZGoLn/KB3iud9kbTntJN5ZytC/fp8l/RJH5Lj18fAirg6tekQ2jcT3NyUW6jVYUhXOmOEgM0iavK3kgOTzAjRT4m3SrRqbbnAvuGVrPnLnHqh12HseO1t44Y8kIOLNxZ2J1O7nvZmJYnxJrD+kPFdRwpbgQSrI+8jBwkwbWwkAGFDhiQ3ewIPEjMrWvf27SROiSGNmVlWRcEoSMBgDwJB48anOYbFFamy2l3SC4MZnCrvN2SV144lcgEAnJ41t0AUUUUAUUUUAVCXMEF7KoEpYWc4LxgdkzLGGQO2O1o1h8A4DYzxFbW3NrG3jUpE0rvIkSIuRlnOMs2CEUKGYse5fEitqzsY4lKxIEBZnIHDLOxdmPpLEn+NAa23djJdW7wyEgMODLwZHBDI6HuZWAYekVqdFNsvPEyXAC3MDbmdRwGsAEOo8x1KuPQ2O41N1UfWt04FheqbBx+mNEY5wV1IIz2omcZ/WqSxXn2XOeBGZKVKdWahBZbMN45stHaO1re3XVcTRxL50jqg/mxFV2/SrYl1f3gu7i1eForaBN4RpbQZ5GZWPIgygagRgjnVEbQ2jNcSGW4keWQ83clj6hnkPQMCtevTU/w3NxzOok/gs+6IXWXgi4tu9VzBDPsiZbuA8d1rVnA/6UoOmUfuthvSadep6Nl2YA6srb+4yrAqw+ObgyniD6DXO2xNu3NnKJbSVon79PJvQ6HsuPQRXRXVp1jptOIrIBHdRgGRByZeW8jzx054Ec1OB3gnl3/Da9osy5x6r3MUo01JyisMdqKKK5JYCiiigKr90R83QfaV+6loo90R83QfaV+6loqeGxZp90cer/AOQL9bc/i5qY6XOr/wCQL9bc/i5qY6he5BLdhRRRWDUjukW11tbSe4biIo3kx5xVSQv8TgfxrmRpXZmeVtUjsXdj+07HLH+Z/wCKv3raB/8Ao11jwjJ9QmjJ/wBs1QRqheN8kes/DdOLdSp4rC/c+UUUVQPXhUl0a26bK8guQcKjBZPTC5CyA+OBhvWgqNrDe/qn/wArf8HFb024yTRUvKcatvOEtsM6V9/uyv8AELP/AFEP9VHv92V/iFn/AKiH+qpi1TsLnnpGfXisukV2z5eJtx0t2LDcNdjaFvqZEhdY5o3DjeDdsyKSxZNTDUOSs2eAGJX3+7K/xCz/ANRD/VU1Nbo6lXUMrAqykAggjBBB5gio/Zt2d9NbtAY1hEZiYcUkiZcDScAKysrqU7gFPI0Bq+/3ZX+IWf8AqIf6qPf7sr/ELP8A1EP9VTukUaRQEF7/AHZX+IWf+oh/qo9/uyv8Qs/9RD/VU7pFQ+3YorlXshOY5JIw7BPL3GsK+D+zqGUzz4kjlQETYdO7QzztPtGxEWUWBBcQE6VXLSO2rOWZsae4RjxNSPv92V/iFn/qIf6qm4oVVQqjAAAA8AOAr1pFALe0OsbZccUji+tXKIzhFniZmKqTpUBsknGMDxrl3aG0JJ5ZJpjqklYyOf3mOeHoHIDwArp3rRQnY97p57on+AILf7Zrls16r8N04uVSo91hfvn7EFZ7IKKKK9iVwqW6KdIHsb2G5Qn4thrHnRnhIp9ak/xAPdUTXl+R9R/4qtdU41aM4S2aZmLwzs9WBGRyPGvtaOw1YWsAbyhFGDnx0DP+9b1fLS8FFFFAVX7oj5ug+0r91LRR7oj5ug+0r91LRU8NizT7o49X/wAgX625/FzVE7W6ymhup7dLZZGiYIMTYYkrbkM6bs7uImfTryeK4xUt1f8AyBfrbn8XNU7DaIhdkUKZG1uQMam0qmW8TpVR6gKhe5BLdiDL1lXUZkU2iSMjyKTvWQDEl6FAG6bUAtk3a4ZLrwGeGS260nluDBBaBmLxxqWlZB2xJnefFEoRo7gc6hg+NgV8IrBqK+y9oja1jcJLA0KOHtiGOW1bsLLjsjyJC6Z7zGTwrn+5s5YZHhnGJYmMbj94d48VYYYHvBFdRWNhFDGscKKiLyVRgDJJPAeJJP8AGk7rD6t1v8TW5WO6UadRzolUckkxxGO5hxHpFQV6XaR5bnW4Vf8A5OrmXdfJ/f5FFUVtbX2XcWjabyF4Tyy47Df5JR2GHqNaJuU5619of/2uU4STw0e9p3VGpHVCaa8zJW90ftY5by3Sc6Yd4jTOQdKoGGA7AYQO4WME4GWrY6PdFL2+YC1hYoeczgpEo8dRHb9SZPqq6didFLDZdjIlw8ZWQf2iafSolJBGGDcAmCQE9PeSSbVvQk3qkcHi/FqUabo0Xlvk2tkvuN1FUx8KJtGeDZubq2A+JefWm5/cDEa7iIdxIUjlqIwaidm9Ir692nZfpVw7A3MbCNPi4hpzJ+rXyvI5sWNdTS8ZPLxsLiVN1dOIrnl8i/ajtvRXJizZuqyq6PpbGmRQ3bjY6SVDLkahxBx6QZGitSkAoqEtYYLKVlMpUXk7NHGR2RKyF5FRsdnWUZ8E+UWxzxU3QGttLaCQQyTSkhI1Z2wMnCjJwBzPorX2RbIR+kGDdTTpGZQxyw0r2UYjh2dRHDhknxr5K10btAoVbZY2Z2OCzyFsIijOVCgFie/UoHfiSoAoorn256ZbQsdoXi29wxQXM3xUvxkeDIWAAJ1Jz/ZIq1a2tW6m4Ull4ybwg5vCL62jYpNDJFIMpKjRsP3XUqf9jXH99abqWSIsr7t2TWpyr6WK6lPepxnNXGnWml86wbRJsrbHxpjLuJznG7MqgNBEeGeGTnGoDmydNura02pbRyWTRJJGgWGSPBiaMeTG2jho8CPJ9PKr9hc1OG3GK0Wk+TXuRVab2e5zlRUpt/oveWT6byB4+4ORmNv8sg7J/nn0VE6x4j+Yr3NO6oVY6oTTXmU3Fo9VPdBujLX9/DAASmoPKfNiUgvnwzwUelhR0Z6DX9+wFrC2g85nBSJfSXI7XqXJrojoF0Cg2ZAUQ65XwZZSMFyOQA/ZQZOB6SeZricW4tShTdGk8yfLlsl9yWnTecs1ek/WF+h3JgEAkxEJeEmlzlZ27Meg5Rdz2mzwDg4NR/wi3aysjWiMdScBKyhFcWaga90TIdV2CThcBW544vq2qB2cKA7BVZu8hSxUE94GtvaNZa8QWSt163mZgiWYLlIjpMpXEkksMelsxeR8dnWM50HgDkBo6NdJpLqWeOSDdNbkRyHUWG91P2UJRdS7sRyauHCZRjgaYK17LZ8UIYQoqB2MjaRjU7eUzeJPDj6BQFZ+6I+boPtK/dS0Ue6I+boPtK/dS0VPDYs0+6OPV/8AIF+tufxc1MdLnV/8gX625/FzUx1C9yCW7CiiisGoUUUUB5eMEYYAg9x4j+VaUewLRW1LbQBvOEaA/wAwM1v0UAq9P7/acNuG2ZEj4zvDgvIi+MUXASH0Zz4Ke6ibu+kuX3txM878cNIc6T3hU4LH6lArqCkfpr1XwXhaa3IgujxLgdiU+EyDmf3x2h6eVbwkovmjp8Ou6VtUzUgn8fFfz9ylaleiFrLJtK0WCQRyBpHV2TeKCsEh7SZGQeXMHjwrS2ns2e2mMN1GYpRxAPFXHnRvydfVxHeBTJ1UQ6trx/uQTv8A7xJ/7zVibThlHqeI14VLGc6bynj6os8dKLm34bRtHAH9/ahriI+lo1G+j9RVh+8a87a6dW4sLi5sZoJ3hjMgUMGwR3OqkMvq4U00l9amxLZ9mXcrwRNKkTMshRS6kYwVfGofzqoeDK1vOuS/lAWW3sXCsrgFJjh0YMrD43gQQDmsx68tqf8A2rP2Jvzar80V6b/T7f8At9Wdn8pS6erHXZHW/tK3hWJVtn05JeQTs7MzFmZjveZYk4GAM4AAAFW3sfp1bmwtri+mgheaJZCpYLkkckRiWb1DJrm+uheq3YltHsy0ljgiWV4UZpFRQ7EjiWcDJP8AGuZf29Ojp0LfPsU7qlCnjSbh6T3Vxw2daOQf7+6DW8Q9Kxkb6T1aVH7wqj+mNnLFtK7SeQSSbxXZ1Tdgl4Y37KZOB2sczyrpeufuteHTtif9+OB//wBCn/sqzwCWL2K6p/TPsRW7/qIU6z7M2xPZsZLSd4CTx0Hsse7VGcq59YzXrZWyri6mENpGZZOZA4Kg86RjwRfXz7gauroP1VwWRWa4InuhxDkdiI+EKnkf3z2vVyr0nF+I2tKLpSipy6dPPp8ufkWq1WCWHzZJ9Bdo7QuLXVtO3jiJxpxlWdfOkhbO7PLhnPPgtTCbAtA2oW0AbzhGgP8APGa36K8A+bOafAK+0UVgBRRRQBRRRQFV+6I+boPtK/dS0Ue6I+boPtK/dS0VPDYs0+6OPV/8gX625/FzUx0udX/yBfrbn8XNTHUL3IJbsKKKKwahRRRQCp032dtGRoX2c7KyLOCNaKup0XQWVwQ2MMB4FgeWahG2DtuQRNNPIdEkDGNHhQMgMm814XtMAYsjOk4bGTirGooCt9n7H2+HSNpTHCFt0JR4WKqgjEpQlM5I3nAjn3nhTF0EkvXike9d2+MMcWpN2TFF2BKyFVZWkILkEeGAKZqKAjdvdHba9hMV1GHXmO5kbuZGHFG9IpP6E9XU2z9oySGQSwGExxucCQEyI2mQDgThfKHA+AqwqKzk3VScYuKfJ7oKWOs35ovfqW/9KZ6gunGzJbnZ11DAuqSSJlUZC5J5DJ4CsGhzIaKbPgp2z9EH/mg/rr58FG2fog/80H9dep/O2/8Ad9Tt/maXUVK6T6tfmix+oj/4qmPgp2z9EH/mg/rq8ehOzJbfZ1rDMNMkcSIwyDhgOIyOBrl8Rr06unQ84z7FG7qQnp0vqTdVt016tJtobUWXeCK33EaO4wZCyySnTGp4A6WXtNwGeANWTRXOp1Z0pa4PD6+fIpptPKIzYHRy2soRFaxhF5k82du9nY8Wb0moXpts7aLyRPs52UrHMrAOirqYxFSVcYY6VlAPcxU8Bmm2io9zBW0/R/bkiRtNO7Mrp8WjwopU2siOXwvaO9ZMjOCAxAzis1lsrbm80STNFBmFco0DMqICH0ZjJ4jTwIznPE8zYdFALXQR717dnvnZmLlUDIYzu4wIxIUKhlaQq0mCOGscByploooAooooAooooCq/dEfN0H2lfupaKPdEfN0H2lfupaKnhsWafdHHoCcWhQ+VHPco481v0mVsH/tZT6iKY6XdtbGkjd7qzm3MhAMqMm8im0jALpqUhwMDWrA4ABzgYU/hHvvNt/Yk/NqPGrmiHTq5os6iqx+Ei98239iT82j4SL3zbf2JPzaaGZ7NlnUVWPwkXvm2/sSfm0fCRe+bb+xJ+bTQx2bLOoqsfhIvfNt/Yk/No+Ei98239iT82mhjs2WdRVY/CRe+bb+xJ+bR8JF75tv7En5tNDHZss6iqx+Ei98239iT82j4SL3zbf2JPzaaGOzZZ1Ie3esqS3uLmEWuvcBCrBzgh2hUs+EIjUb4nJPHQcd+I34SL3zbf2JPzaPhHvfNt/Yk/NpoY7Nm4vWlIQxNqqYWE6ZJHBTerATLLphIWAb4jXkkmM8OenwOtOfTrNiQukc3fUG/R4rglhuuEQEp7XPCk6e6tX4R73zbf2JPzaPhHvfNt/Yk/NpoY7NnxOtudAA1ssrFZ5MozqOw9wYwuY+0hWFRr8XGQDwpt2B0mnnup7aa3EbWwG8ZXLqS+GiEZKqWBTUScDBAFKfwj3vm2/sS/m1htunNzGXMcVqpkbW5WOQF2IA1Md7xOAB/Cmhjs2WrRVY/CRe+bb+xJ+bR8JF75tv7En5tNDHZss6iqx+Ei98239iT82j4SL3zbf2JPzaaGOzZZ1FVj8JF75tv7En5tHwkXvm2/sSfm00MdmyzqKrH4SL3zbf2JPzaPhIvfNt/Yk/NpoY7NlnUVWPwkXvm2/sSfm0fCRe+bb+xJ+bTQx2bLOoqsfhIvfNt/Yk/Nr3B1g37sFAtlLHGTHIcfw3wz/OmhmOzZ5687KS5tre3gUvKZTNpHE7tEKMfalQfxop12LsDcu800rT3EgCtKwCgIDkRxIOEcYJJxkkk5JJorKnjkbKppWEf/9k="/>
          <p:cNvSpPr>
            <a:spLocks noChangeAspect="1" noChangeArrowheads="1"/>
          </p:cNvSpPr>
          <p:nvPr/>
        </p:nvSpPr>
        <p:spPr bwMode="auto">
          <a:xfrm>
            <a:off x="155575" y="-1584325"/>
            <a:ext cx="3971925" cy="33147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www.artsconnected.org/toolkit/images/encyc_colorwhe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752600"/>
            <a:ext cx="3971925" cy="3314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we read a Color Wheel?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Color Wheel consists of several different parts of colors:</a:t>
            </a:r>
          </a:p>
          <a:p>
            <a:pPr lvl="1"/>
            <a:r>
              <a:rPr lang="en-US" dirty="0" smtClean="0"/>
              <a:t>Primary Colors</a:t>
            </a:r>
          </a:p>
          <a:p>
            <a:pPr lvl="1"/>
            <a:r>
              <a:rPr lang="en-US" dirty="0" smtClean="0"/>
              <a:t>Secondary Colors</a:t>
            </a:r>
          </a:p>
          <a:p>
            <a:pPr lvl="1"/>
            <a:r>
              <a:rPr lang="en-US" dirty="0" smtClean="0"/>
              <a:t>Tertiary Colors</a:t>
            </a:r>
          </a:p>
          <a:p>
            <a:pPr lvl="1"/>
            <a:r>
              <a:rPr lang="en-US" dirty="0" smtClean="0"/>
              <a:t>Complementary Colors</a:t>
            </a:r>
            <a:endParaRPr lang="en-US" dirty="0"/>
          </a:p>
        </p:txBody>
      </p:sp>
      <p:pic>
        <p:nvPicPr>
          <p:cNvPr id="19458" name="Picture 2" descr="http://asmartbear.wpengine.netdna-cdn.com/wp-content/uploads/art-factory-color-whee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838200"/>
            <a:ext cx="38100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Colors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Primary Colors:</a:t>
            </a:r>
          </a:p>
          <a:p>
            <a:pPr lvl="1"/>
            <a:r>
              <a:rPr lang="en-US" sz="2400" b="1" dirty="0" smtClean="0">
                <a:solidFill>
                  <a:srgbClr val="FF0000"/>
                </a:solidFill>
              </a:rPr>
              <a:t>Red</a:t>
            </a:r>
            <a:r>
              <a:rPr lang="en-US" sz="2400" b="1" dirty="0" smtClean="0"/>
              <a:t>, </a:t>
            </a:r>
            <a:r>
              <a:rPr lang="en-US" sz="2400" b="1" dirty="0" smtClean="0">
                <a:solidFill>
                  <a:srgbClr val="FFC000"/>
                </a:solidFill>
              </a:rPr>
              <a:t>Yellow</a:t>
            </a:r>
            <a:r>
              <a:rPr lang="en-US" sz="2400" b="1" dirty="0" smtClean="0"/>
              <a:t>, </a:t>
            </a:r>
            <a:r>
              <a:rPr lang="en-US" sz="2400" b="1" dirty="0" smtClean="0">
                <a:solidFill>
                  <a:srgbClr val="0070C0"/>
                </a:solidFill>
              </a:rPr>
              <a:t>Blue</a:t>
            </a:r>
          </a:p>
          <a:p>
            <a:r>
              <a:rPr lang="en-US" dirty="0" smtClean="0"/>
              <a:t>Primary Colors cannot be mixed! They are found in nature, and they must be bought in some form. </a:t>
            </a:r>
            <a:endParaRPr lang="en-US" dirty="0"/>
          </a:p>
        </p:txBody>
      </p:sp>
      <p:pic>
        <p:nvPicPr>
          <p:cNvPr id="20482" name="Picture 2" descr="http://www.springville.k12.ia.us/vimages/shared/vnews/stories/5047bd1b79f18/red-yellow-blu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219200"/>
            <a:ext cx="2390775" cy="2371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Colors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Secondary Colors:</a:t>
            </a:r>
          </a:p>
          <a:p>
            <a:pPr lvl="1"/>
            <a:r>
              <a:rPr lang="en-US" sz="2400" b="1" dirty="0" smtClean="0">
                <a:solidFill>
                  <a:schemeClr val="accent1"/>
                </a:solidFill>
              </a:rPr>
              <a:t>Orange</a:t>
            </a:r>
            <a:r>
              <a:rPr lang="en-US" sz="2400" b="1" dirty="0" smtClean="0"/>
              <a:t>, </a:t>
            </a:r>
            <a:r>
              <a:rPr lang="en-US" sz="2400" b="1" dirty="0" smtClean="0">
                <a:solidFill>
                  <a:srgbClr val="7030A0"/>
                </a:solidFill>
              </a:rPr>
              <a:t>Purple</a:t>
            </a:r>
            <a:r>
              <a:rPr lang="en-US" sz="2400" b="1" dirty="0" smtClean="0"/>
              <a:t>, </a:t>
            </a:r>
            <a:r>
              <a:rPr lang="en-US" sz="2400" b="1" dirty="0" smtClean="0">
                <a:solidFill>
                  <a:srgbClr val="00B050"/>
                </a:solidFill>
              </a:rPr>
              <a:t>Green</a:t>
            </a:r>
          </a:p>
          <a:p>
            <a:r>
              <a:rPr lang="en-US" sz="2800" dirty="0" smtClean="0"/>
              <a:t>These colors are created by mixing two primaries. </a:t>
            </a: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Blue</a:t>
            </a:r>
            <a:r>
              <a:rPr lang="en-US" sz="2000" dirty="0" smtClean="0"/>
              <a:t> + </a:t>
            </a:r>
            <a:r>
              <a:rPr lang="en-US" sz="2000" dirty="0" smtClean="0">
                <a:solidFill>
                  <a:srgbClr val="FFC000"/>
                </a:solidFill>
              </a:rPr>
              <a:t>Yellow</a:t>
            </a:r>
            <a:r>
              <a:rPr lang="en-US" sz="2000" dirty="0" smtClean="0"/>
              <a:t> = </a:t>
            </a:r>
            <a:r>
              <a:rPr lang="en-US" sz="2000" dirty="0" smtClean="0">
                <a:solidFill>
                  <a:srgbClr val="00B050"/>
                </a:solidFill>
              </a:rPr>
              <a:t>Green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Red </a:t>
            </a:r>
            <a:r>
              <a:rPr lang="en-US" sz="2000" dirty="0" smtClean="0"/>
              <a:t>+ </a:t>
            </a:r>
            <a:r>
              <a:rPr lang="en-US" sz="2000" dirty="0" smtClean="0">
                <a:solidFill>
                  <a:srgbClr val="FFC000"/>
                </a:solidFill>
              </a:rPr>
              <a:t>Yellow</a:t>
            </a:r>
            <a:r>
              <a:rPr lang="en-US" sz="2000" dirty="0" smtClean="0"/>
              <a:t> = </a:t>
            </a:r>
            <a:r>
              <a:rPr lang="en-US" sz="2000" dirty="0" smtClean="0">
                <a:solidFill>
                  <a:schemeClr val="accent1"/>
                </a:solidFill>
              </a:rPr>
              <a:t>Orange</a:t>
            </a: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Blue</a:t>
            </a:r>
            <a:r>
              <a:rPr lang="en-US" sz="2000" dirty="0" smtClean="0"/>
              <a:t> + </a:t>
            </a:r>
            <a:r>
              <a:rPr lang="en-US" sz="2000" dirty="0" smtClean="0">
                <a:solidFill>
                  <a:srgbClr val="FF0000"/>
                </a:solidFill>
              </a:rPr>
              <a:t>Red</a:t>
            </a:r>
            <a:r>
              <a:rPr lang="en-US" sz="2000" dirty="0" smtClean="0"/>
              <a:t> = </a:t>
            </a:r>
            <a:r>
              <a:rPr lang="en-US" sz="2000" dirty="0" smtClean="0">
                <a:solidFill>
                  <a:srgbClr val="7030A0"/>
                </a:solidFill>
              </a:rPr>
              <a:t>Purple</a:t>
            </a:r>
            <a:endParaRPr lang="en-US" sz="2000" dirty="0">
              <a:solidFill>
                <a:srgbClr val="7030A0"/>
              </a:solidFill>
            </a:endParaRPr>
          </a:p>
        </p:txBody>
      </p:sp>
      <p:pic>
        <p:nvPicPr>
          <p:cNvPr id="21506" name="Picture 2" descr="http://www.globalworldtech.com/blog/uploaded_images/secondary-7392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838200"/>
            <a:ext cx="2895600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Complementary Colors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Complementary Colors</a:t>
            </a:r>
            <a:r>
              <a:rPr lang="en-US" dirty="0" smtClean="0"/>
              <a:t> are colors that are opposite each other on the color wheel. </a:t>
            </a:r>
          </a:p>
          <a:p>
            <a:r>
              <a:rPr lang="en-US" dirty="0" smtClean="0"/>
              <a:t> When placed next to each other they look bright.</a:t>
            </a:r>
          </a:p>
          <a:p>
            <a:r>
              <a:rPr lang="en-US" dirty="0" smtClean="0"/>
              <a:t>When mixed together they neutralize each other, and make browns or blacks.</a:t>
            </a:r>
            <a:endParaRPr lang="en-US" dirty="0"/>
          </a:p>
        </p:txBody>
      </p:sp>
      <p:pic>
        <p:nvPicPr>
          <p:cNvPr id="23554" name="Picture 2" descr="http://designwashere.com/design/wp-content/uploads/2009/ComplimentaryColors/color-whe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761999"/>
            <a:ext cx="3505200" cy="35186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Harmonies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Color Harmony </a:t>
            </a:r>
            <a:r>
              <a:rPr lang="en-US" dirty="0" smtClean="0"/>
              <a:t>is when an artist uses certain combinations of colors that create different looks or feelings. </a:t>
            </a:r>
          </a:p>
          <a:p>
            <a:endParaRPr lang="en-US" dirty="0"/>
          </a:p>
        </p:txBody>
      </p:sp>
      <p:pic>
        <p:nvPicPr>
          <p:cNvPr id="24578" name="Picture 2" descr="http://31.media.tumblr.com/dcb260ca08cbb9908c0092a1ea7a1740/tumblr_mpg3qbOZyJ1s8utiko1_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1" y="457200"/>
            <a:ext cx="3124200" cy="46960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46</TotalTime>
  <Words>392</Words>
  <Application>Microsoft Office PowerPoint</Application>
  <PresentationFormat>On-screen Show (4:3)</PresentationFormat>
  <Paragraphs>51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Aspect</vt:lpstr>
      <vt:lpstr>Color</vt:lpstr>
      <vt:lpstr>What is Color?</vt:lpstr>
      <vt:lpstr>What is Color?</vt:lpstr>
      <vt:lpstr>Color Wheel</vt:lpstr>
      <vt:lpstr>How do we read a Color Wheel?</vt:lpstr>
      <vt:lpstr>Primary Colors</vt:lpstr>
      <vt:lpstr>Secondary Colors</vt:lpstr>
      <vt:lpstr>Complementary Colors</vt:lpstr>
      <vt:lpstr>Color Harmonies </vt:lpstr>
      <vt:lpstr>Monochromatic</vt:lpstr>
      <vt:lpstr>Warm Colors</vt:lpstr>
      <vt:lpstr>Cool Colors</vt:lpstr>
      <vt:lpstr>Let’s Review!!</vt:lpstr>
      <vt:lpstr>Which Color Harmonies?</vt:lpstr>
      <vt:lpstr>Which Color Harmonies?</vt:lpstr>
      <vt:lpstr>Which Color Harmonies?</vt:lpstr>
      <vt:lpstr>Which Color Harmonies?</vt:lpstr>
      <vt:lpstr>Which Color Harmonies?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</dc:title>
  <dc:creator>Leah Warner</dc:creator>
  <cp:lastModifiedBy>Leah Warner</cp:lastModifiedBy>
  <cp:revision>7</cp:revision>
  <dcterms:created xsi:type="dcterms:W3CDTF">2013-09-10T08:35:55Z</dcterms:created>
  <dcterms:modified xsi:type="dcterms:W3CDTF">2013-10-22T14:02:09Z</dcterms:modified>
</cp:coreProperties>
</file>